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82" r:id="rId6"/>
    <p:sldId id="283" r:id="rId7"/>
    <p:sldId id="285" r:id="rId8"/>
    <p:sldId id="299" r:id="rId9"/>
    <p:sldId id="288" r:id="rId10"/>
    <p:sldId id="289" r:id="rId11"/>
    <p:sldId id="291" r:id="rId12"/>
    <p:sldId id="292" r:id="rId13"/>
    <p:sldId id="293" r:id="rId14"/>
    <p:sldId id="286" r:id="rId15"/>
    <p:sldId id="287" r:id="rId16"/>
    <p:sldId id="298" r:id="rId17"/>
    <p:sldId id="284" r:id="rId18"/>
    <p:sldId id="296" r:id="rId19"/>
    <p:sldId id="305" r:id="rId20"/>
    <p:sldId id="306" r:id="rId21"/>
    <p:sldId id="307" r:id="rId22"/>
    <p:sldId id="301" r:id="rId23"/>
    <p:sldId id="303" r:id="rId24"/>
    <p:sldId id="297" r:id="rId25"/>
    <p:sldId id="290" r:id="rId26"/>
    <p:sldId id="294" r:id="rId27"/>
    <p:sldId id="304" r:id="rId28"/>
    <p:sldId id="29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D7D31"/>
    <a:srgbClr val="70AD47"/>
    <a:srgbClr val="FFF2CC"/>
    <a:srgbClr val="E2F0D9"/>
    <a:srgbClr val="5B9BD5"/>
    <a:srgbClr val="DEEBF7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9047F-2378-E24B-B88D-F651FD8EF5C7}" v="723" dt="2023-11-06T12:52:48.768"/>
    <p1510:client id="{48B328F8-FB65-4FC5-BF35-C6F38A3429DE}" v="538" dt="2023-11-06T07:00:06.343"/>
    <p1510:client id="{52C96195-A65B-40B0-AD12-4128E9FE9CF5}" v="52" dt="2023-11-06T01:01:34.085"/>
    <p1510:client id="{5DEC914E-85EF-46B3-A677-7E8F35CB8D9D}" v="71" dt="2023-11-06T07:11:59.611"/>
    <p1510:client id="{A533D1BF-2CBD-488F-8CE9-62226FD9FB2A}" v="1579" dt="2023-11-06T07:28:06.984"/>
    <p1510:client id="{BC6D1580-AF35-4916-969B-58603EBB0B15}" v="302" dt="2023-11-06T13:48:23.076"/>
    <p1510:client id="{D0A5B0BE-9E8A-4C56-B651-20BA4E649EF6}" v="164" dt="2023-11-06T07:05:24.027"/>
    <p1510:client id="{D1C7A931-1A0E-456A-9A3E-721A16D3DD40}" v="2228" dt="2023-11-06T09:57:58.354"/>
    <p1510:client id="{E23BF645-F1FA-4C3D-AA70-D04C2CE3B0E7}" v="1" dt="2023-11-06T07:31:11.65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78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rano, Oscar" userId="S::medrano.oscar@tamu.edu::89a39631-1f1e-4af4-bb35-b2cec7973e18" providerId="AD" clId="Web-{6F143EE6-2D21-474B-838F-57F5999C244D}"/>
    <pc:docChg chg="modSld">
      <pc:chgData name="Medrano, Oscar" userId="S::medrano.oscar@tamu.edu::89a39631-1f1e-4af4-bb35-b2cec7973e18" providerId="AD" clId="Web-{6F143EE6-2D21-474B-838F-57F5999C244D}" dt="2023-10-31T15:10:52.635" v="79" actId="20577"/>
      <pc:docMkLst>
        <pc:docMk/>
      </pc:docMkLst>
      <pc:sldChg chg="modSp">
        <pc:chgData name="Medrano, Oscar" userId="S::medrano.oscar@tamu.edu::89a39631-1f1e-4af4-bb35-b2cec7973e18" providerId="AD" clId="Web-{6F143EE6-2D21-474B-838F-57F5999C244D}" dt="2023-10-31T15:10:52.635" v="79" actId="20577"/>
        <pc:sldMkLst>
          <pc:docMk/>
          <pc:sldMk cId="1628571770" sldId="256"/>
        </pc:sldMkLst>
        <pc:spChg chg="mod">
          <ac:chgData name="Medrano, Oscar" userId="S::medrano.oscar@tamu.edu::89a39631-1f1e-4af4-bb35-b2cec7973e18" providerId="AD" clId="Web-{6F143EE6-2D21-474B-838F-57F5999C244D}" dt="2023-10-31T15:10:52.635" v="79" actId="20577"/>
          <ac:spMkLst>
            <pc:docMk/>
            <pc:sldMk cId="1628571770" sldId="256"/>
            <ac:spMk id="2" creationId="{00000000-0000-0000-0000-000000000000}"/>
          </ac:spMkLst>
        </pc:spChg>
      </pc:sldChg>
    </pc:docChg>
  </pc:docChgLst>
  <pc:docChgLst>
    <pc:chgData name="Smithson, Robin" userId="91051a48-f0d0-46b4-93c3-31c51451190e" providerId="ADAL" clId="{3F59047F-2378-E24B-B88D-F651FD8EF5C7}"/>
    <pc:docChg chg="undo custSel addSld modSld sldOrd">
      <pc:chgData name="Smithson, Robin" userId="91051a48-f0d0-46b4-93c3-31c51451190e" providerId="ADAL" clId="{3F59047F-2378-E24B-B88D-F651FD8EF5C7}" dt="2023-11-06T12:54:38.882" v="1057" actId="20577"/>
      <pc:docMkLst>
        <pc:docMk/>
      </pc:docMkLst>
      <pc:sldChg chg="ord">
        <pc:chgData name="Smithson, Robin" userId="91051a48-f0d0-46b4-93c3-31c51451190e" providerId="ADAL" clId="{3F59047F-2378-E24B-B88D-F651FD8EF5C7}" dt="2023-11-06T02:49:02.505" v="173" actId="20578"/>
        <pc:sldMkLst>
          <pc:docMk/>
          <pc:sldMk cId="3743926407" sldId="281"/>
        </pc:sldMkLst>
      </pc:sldChg>
      <pc:sldChg chg="addSp delSp modSp new mod">
        <pc:chgData name="Smithson, Robin" userId="91051a48-f0d0-46b4-93c3-31c51451190e" providerId="ADAL" clId="{3F59047F-2378-E24B-B88D-F651FD8EF5C7}" dt="2023-11-06T02:38:51.889" v="171" actId="1076"/>
        <pc:sldMkLst>
          <pc:docMk/>
          <pc:sldMk cId="3650809675" sldId="288"/>
        </pc:sldMkLst>
        <pc:spChg chg="mod">
          <ac:chgData name="Smithson, Robin" userId="91051a48-f0d0-46b4-93c3-31c51451190e" providerId="ADAL" clId="{3F59047F-2378-E24B-B88D-F651FD8EF5C7}" dt="2023-11-06T02:25:30.867" v="40" actId="26606"/>
          <ac:spMkLst>
            <pc:docMk/>
            <pc:sldMk cId="3650809675" sldId="288"/>
            <ac:spMk id="2" creationId="{64859AAB-8980-E2A9-1943-FB2A38185EFD}"/>
          </ac:spMkLst>
        </pc:spChg>
        <pc:spChg chg="del">
          <ac:chgData name="Smithson, Robin" userId="91051a48-f0d0-46b4-93c3-31c51451190e" providerId="ADAL" clId="{3F59047F-2378-E24B-B88D-F651FD8EF5C7}" dt="2023-11-06T02:24:55.719" v="36"/>
          <ac:spMkLst>
            <pc:docMk/>
            <pc:sldMk cId="3650809675" sldId="288"/>
            <ac:spMk id="3" creationId="{3D1A8727-834F-2B70-BEAA-30D12B26CCD9}"/>
          </ac:spMkLst>
        </pc:spChg>
        <pc:spChg chg="add del mod">
          <ac:chgData name="Smithson, Robin" userId="91051a48-f0d0-46b4-93c3-31c51451190e" providerId="ADAL" clId="{3F59047F-2378-E24B-B88D-F651FD8EF5C7}" dt="2023-11-06T02:25:05.850" v="37"/>
          <ac:spMkLst>
            <pc:docMk/>
            <pc:sldMk cId="3650809675" sldId="288"/>
            <ac:spMk id="4" creationId="{26D20855-67F1-9050-93D1-CD2CA88A17D1}"/>
          </ac:spMkLst>
        </pc:spChg>
        <pc:spChg chg="add del mod">
          <ac:chgData name="Smithson, Robin" userId="91051a48-f0d0-46b4-93c3-31c51451190e" providerId="ADAL" clId="{3F59047F-2378-E24B-B88D-F651FD8EF5C7}" dt="2023-11-06T02:25:09.155" v="38"/>
          <ac:spMkLst>
            <pc:docMk/>
            <pc:sldMk cId="3650809675" sldId="288"/>
            <ac:spMk id="5" creationId="{A1709357-CBCC-0A90-9241-07A25066BD80}"/>
          </ac:spMkLst>
        </pc:spChg>
        <pc:spChg chg="add del mod">
          <ac:chgData name="Smithson, Robin" userId="91051a48-f0d0-46b4-93c3-31c51451190e" providerId="ADAL" clId="{3F59047F-2378-E24B-B88D-F651FD8EF5C7}" dt="2023-11-06T02:25:27.816" v="39"/>
          <ac:spMkLst>
            <pc:docMk/>
            <pc:sldMk cId="3650809675" sldId="288"/>
            <ac:spMk id="6" creationId="{D77915A0-5DED-CDA7-2B36-14117CCE68CC}"/>
          </ac:spMkLst>
        </pc:spChg>
        <pc:spChg chg="add del mod">
          <ac:chgData name="Smithson, Robin" userId="91051a48-f0d0-46b4-93c3-31c51451190e" providerId="ADAL" clId="{3F59047F-2378-E24B-B88D-F651FD8EF5C7}" dt="2023-11-06T02:26:04.195" v="46"/>
          <ac:spMkLst>
            <pc:docMk/>
            <pc:sldMk cId="3650809675" sldId="288"/>
            <ac:spMk id="9" creationId="{209C48B0-DD68-1CD4-6ABB-372AA843FE97}"/>
          </ac:spMkLst>
        </pc:spChg>
        <pc:picChg chg="add del mod">
          <ac:chgData name="Smithson, Robin" userId="91051a48-f0d0-46b4-93c3-31c51451190e" providerId="ADAL" clId="{3F59047F-2378-E24B-B88D-F651FD8EF5C7}" dt="2023-11-06T02:25:49.650" v="45" actId="478"/>
          <ac:picMkLst>
            <pc:docMk/>
            <pc:sldMk cId="3650809675" sldId="288"/>
            <ac:picMk id="7" creationId="{B611058E-A9EB-CEAF-3D57-8D9F7E1F1134}"/>
          </ac:picMkLst>
        </pc:picChg>
        <pc:picChg chg="add mod">
          <ac:chgData name="Smithson, Robin" userId="91051a48-f0d0-46b4-93c3-31c51451190e" providerId="ADAL" clId="{3F59047F-2378-E24B-B88D-F651FD8EF5C7}" dt="2023-11-06T02:38:51.889" v="171" actId="1076"/>
          <ac:picMkLst>
            <pc:docMk/>
            <pc:sldMk cId="3650809675" sldId="288"/>
            <ac:picMk id="10" creationId="{87611F70-4B37-5ABD-7989-05A57A822B3E}"/>
          </ac:picMkLst>
        </pc:picChg>
        <pc:picChg chg="add mod">
          <ac:chgData name="Smithson, Robin" userId="91051a48-f0d0-46b4-93c3-31c51451190e" providerId="ADAL" clId="{3F59047F-2378-E24B-B88D-F651FD8EF5C7}" dt="2023-11-06T02:38:49.978" v="170" actId="1076"/>
          <ac:picMkLst>
            <pc:docMk/>
            <pc:sldMk cId="3650809675" sldId="288"/>
            <ac:picMk id="11" creationId="{6C499C44-5B89-6C93-B030-519C30833DE3}"/>
          </ac:picMkLst>
        </pc:picChg>
      </pc:sldChg>
      <pc:sldChg chg="addSp delSp modSp new mod">
        <pc:chgData name="Smithson, Robin" userId="91051a48-f0d0-46b4-93c3-31c51451190e" providerId="ADAL" clId="{3F59047F-2378-E24B-B88D-F651FD8EF5C7}" dt="2023-11-06T02:24:07.765" v="35" actId="1076"/>
        <pc:sldMkLst>
          <pc:docMk/>
          <pc:sldMk cId="3942850597" sldId="289"/>
        </pc:sldMkLst>
        <pc:spChg chg="mod">
          <ac:chgData name="Smithson, Robin" userId="91051a48-f0d0-46b4-93c3-31c51451190e" providerId="ADAL" clId="{3F59047F-2378-E24B-B88D-F651FD8EF5C7}" dt="2023-11-06T02:23:50.725" v="31" actId="20577"/>
          <ac:spMkLst>
            <pc:docMk/>
            <pc:sldMk cId="3942850597" sldId="289"/>
            <ac:spMk id="2" creationId="{31DCFC15-327C-91EF-2867-BCB1D3340980}"/>
          </ac:spMkLst>
        </pc:spChg>
        <pc:spChg chg="del">
          <ac:chgData name="Smithson, Robin" userId="91051a48-f0d0-46b4-93c3-31c51451190e" providerId="ADAL" clId="{3F59047F-2378-E24B-B88D-F651FD8EF5C7}" dt="2023-11-06T02:23:56.445" v="32"/>
          <ac:spMkLst>
            <pc:docMk/>
            <pc:sldMk cId="3942850597" sldId="289"/>
            <ac:spMk id="3" creationId="{3949395F-EAC8-3A16-AC06-F7DB6A84CAE2}"/>
          </ac:spMkLst>
        </pc:spChg>
        <pc:picChg chg="add mod">
          <ac:chgData name="Smithson, Robin" userId="91051a48-f0d0-46b4-93c3-31c51451190e" providerId="ADAL" clId="{3F59047F-2378-E24B-B88D-F651FD8EF5C7}" dt="2023-11-06T02:24:07.765" v="35" actId="1076"/>
          <ac:picMkLst>
            <pc:docMk/>
            <pc:sldMk cId="3942850597" sldId="289"/>
            <ac:picMk id="1026" creationId="{406207A2-EC5D-1519-52F2-F83D393CE94F}"/>
          </ac:picMkLst>
        </pc:picChg>
      </pc:sldChg>
      <pc:sldChg chg="modSp new mod ord">
        <pc:chgData name="Smithson, Robin" userId="91051a48-f0d0-46b4-93c3-31c51451190e" providerId="ADAL" clId="{3F59047F-2378-E24B-B88D-F651FD8EF5C7}" dt="2023-11-06T03:10:08.227" v="295" actId="20577"/>
        <pc:sldMkLst>
          <pc:docMk/>
          <pc:sldMk cId="1188812467" sldId="290"/>
        </pc:sldMkLst>
        <pc:spChg chg="mod">
          <ac:chgData name="Smithson, Robin" userId="91051a48-f0d0-46b4-93c3-31c51451190e" providerId="ADAL" clId="{3F59047F-2378-E24B-B88D-F651FD8EF5C7}" dt="2023-11-06T02:49:31.309" v="188" actId="20577"/>
          <ac:spMkLst>
            <pc:docMk/>
            <pc:sldMk cId="1188812467" sldId="290"/>
            <ac:spMk id="2" creationId="{6C441310-9342-B14C-24B0-66F7CE4DA287}"/>
          </ac:spMkLst>
        </pc:spChg>
        <pc:spChg chg="mod">
          <ac:chgData name="Smithson, Robin" userId="91051a48-f0d0-46b4-93c3-31c51451190e" providerId="ADAL" clId="{3F59047F-2378-E24B-B88D-F651FD8EF5C7}" dt="2023-11-06T03:10:08.227" v="295" actId="20577"/>
          <ac:spMkLst>
            <pc:docMk/>
            <pc:sldMk cId="1188812467" sldId="290"/>
            <ac:spMk id="3" creationId="{19A23CBF-2F10-17EC-B4C6-64EE167AB92A}"/>
          </ac:spMkLst>
        </pc:spChg>
      </pc:sldChg>
      <pc:sldChg chg="modSp new mod">
        <pc:chgData name="Smithson, Robin" userId="91051a48-f0d0-46b4-93c3-31c51451190e" providerId="ADAL" clId="{3F59047F-2378-E24B-B88D-F651FD8EF5C7}" dt="2023-11-06T04:16:30.526" v="573" actId="20577"/>
        <pc:sldMkLst>
          <pc:docMk/>
          <pc:sldMk cId="450462271" sldId="295"/>
        </pc:sldMkLst>
        <pc:spChg chg="mod">
          <ac:chgData name="Smithson, Robin" userId="91051a48-f0d0-46b4-93c3-31c51451190e" providerId="ADAL" clId="{3F59047F-2378-E24B-B88D-F651FD8EF5C7}" dt="2023-11-06T04:12:03.147" v="322" actId="20577"/>
          <ac:spMkLst>
            <pc:docMk/>
            <pc:sldMk cId="450462271" sldId="295"/>
            <ac:spMk id="2" creationId="{E942E290-D247-5EC8-2B3E-A0BA2801F5C7}"/>
          </ac:spMkLst>
        </pc:spChg>
        <pc:spChg chg="mod">
          <ac:chgData name="Smithson, Robin" userId="91051a48-f0d0-46b4-93c3-31c51451190e" providerId="ADAL" clId="{3F59047F-2378-E24B-B88D-F651FD8EF5C7}" dt="2023-11-06T04:16:30.526" v="573" actId="20577"/>
          <ac:spMkLst>
            <pc:docMk/>
            <pc:sldMk cId="450462271" sldId="295"/>
            <ac:spMk id="3" creationId="{AC2B5980-C6FA-67F8-8076-4D5ED8CC6200}"/>
          </ac:spMkLst>
        </pc:spChg>
      </pc:sldChg>
      <pc:sldChg chg="addSp delSp modSp new mod">
        <pc:chgData name="Smithson, Robin" userId="91051a48-f0d0-46b4-93c3-31c51451190e" providerId="ADAL" clId="{3F59047F-2378-E24B-B88D-F651FD8EF5C7}" dt="2023-11-06T12:53:42.973" v="1010" actId="120"/>
        <pc:sldMkLst>
          <pc:docMk/>
          <pc:sldMk cId="671417530" sldId="296"/>
        </pc:sldMkLst>
        <pc:spChg chg="mod">
          <ac:chgData name="Smithson, Robin" userId="91051a48-f0d0-46b4-93c3-31c51451190e" providerId="ADAL" clId="{3F59047F-2378-E24B-B88D-F651FD8EF5C7}" dt="2023-11-06T12:38:48.646" v="723" actId="20577"/>
          <ac:spMkLst>
            <pc:docMk/>
            <pc:sldMk cId="671417530" sldId="296"/>
            <ac:spMk id="2" creationId="{9A604D4C-0E7C-8475-7A9E-F56659E34767}"/>
          </ac:spMkLst>
        </pc:spChg>
        <pc:spChg chg="del">
          <ac:chgData name="Smithson, Robin" userId="91051a48-f0d0-46b4-93c3-31c51451190e" providerId="ADAL" clId="{3F59047F-2378-E24B-B88D-F651FD8EF5C7}" dt="2023-11-06T05:13:07.810" v="620"/>
          <ac:spMkLst>
            <pc:docMk/>
            <pc:sldMk cId="671417530" sldId="296"/>
            <ac:spMk id="3" creationId="{68E31ABE-7654-C178-00D2-FEC7B35D88FC}"/>
          </ac:spMkLst>
        </pc:spChg>
        <pc:spChg chg="add del mod">
          <ac:chgData name="Smithson, Robin" userId="91051a48-f0d0-46b4-93c3-31c51451190e" providerId="ADAL" clId="{3F59047F-2378-E24B-B88D-F651FD8EF5C7}" dt="2023-11-06T12:47:10.620" v="957"/>
          <ac:spMkLst>
            <pc:docMk/>
            <pc:sldMk cId="671417530" sldId="296"/>
            <ac:spMk id="6" creationId="{1FC9BE53-EC25-9DE8-2A68-16554A34C4BA}"/>
          </ac:spMkLst>
        </pc:spChg>
        <pc:graphicFrameChg chg="add del mod modGraphic">
          <ac:chgData name="Smithson, Robin" userId="91051a48-f0d0-46b4-93c3-31c51451190e" providerId="ADAL" clId="{3F59047F-2378-E24B-B88D-F651FD8EF5C7}" dt="2023-11-06T12:46:02.357" v="948" actId="21"/>
          <ac:graphicFrameMkLst>
            <pc:docMk/>
            <pc:sldMk cId="671417530" sldId="296"/>
            <ac:graphicFrameMk id="4" creationId="{5C68965D-FC0B-5D5C-A948-EBD10680D6F1}"/>
          </ac:graphicFrameMkLst>
        </pc:graphicFrameChg>
        <pc:graphicFrameChg chg="add del mod">
          <ac:chgData name="Smithson, Robin" userId="91051a48-f0d0-46b4-93c3-31c51451190e" providerId="ADAL" clId="{3F59047F-2378-E24B-B88D-F651FD8EF5C7}" dt="2023-11-06T12:46:28.283" v="950"/>
          <ac:graphicFrameMkLst>
            <pc:docMk/>
            <pc:sldMk cId="671417530" sldId="296"/>
            <ac:graphicFrameMk id="7" creationId="{2AEEB286-1ED7-5E72-4009-20DDC39F1ED6}"/>
          </ac:graphicFrameMkLst>
        </pc:graphicFrameChg>
        <pc:graphicFrameChg chg="add mod modGraphic">
          <ac:chgData name="Smithson, Robin" userId="91051a48-f0d0-46b4-93c3-31c51451190e" providerId="ADAL" clId="{3F59047F-2378-E24B-B88D-F651FD8EF5C7}" dt="2023-11-06T12:53:42.973" v="1010" actId="120"/>
          <ac:graphicFrameMkLst>
            <pc:docMk/>
            <pc:sldMk cId="671417530" sldId="296"/>
            <ac:graphicFrameMk id="8" creationId="{A0C957A5-3233-3F43-2CD1-E679704F43A7}"/>
          </ac:graphicFrameMkLst>
        </pc:graphicFrameChg>
      </pc:sldChg>
      <pc:sldChg chg="addSp delSp modSp new mod">
        <pc:chgData name="Smithson, Robin" userId="91051a48-f0d0-46b4-93c3-31c51451190e" providerId="ADAL" clId="{3F59047F-2378-E24B-B88D-F651FD8EF5C7}" dt="2023-11-06T12:45:49.013" v="947" actId="14734"/>
        <pc:sldMkLst>
          <pc:docMk/>
          <pc:sldMk cId="3972796617" sldId="305"/>
        </pc:sldMkLst>
        <pc:spChg chg="mod">
          <ac:chgData name="Smithson, Robin" userId="91051a48-f0d0-46b4-93c3-31c51451190e" providerId="ADAL" clId="{3F59047F-2378-E24B-B88D-F651FD8EF5C7}" dt="2023-11-06T12:38:34.426" v="722" actId="20577"/>
          <ac:spMkLst>
            <pc:docMk/>
            <pc:sldMk cId="3972796617" sldId="305"/>
            <ac:spMk id="2" creationId="{BC63653D-CC80-1219-505B-F952069534E0}"/>
          </ac:spMkLst>
        </pc:spChg>
        <pc:spChg chg="del">
          <ac:chgData name="Smithson, Robin" userId="91051a48-f0d0-46b4-93c3-31c51451190e" providerId="ADAL" clId="{3F59047F-2378-E24B-B88D-F651FD8EF5C7}" dt="2023-11-06T12:41:54.891" v="724"/>
          <ac:spMkLst>
            <pc:docMk/>
            <pc:sldMk cId="3972796617" sldId="305"/>
            <ac:spMk id="3" creationId="{C69D9C79-0CFB-BD05-F097-EF0D4E2188DE}"/>
          </ac:spMkLst>
        </pc:spChg>
        <pc:graphicFrameChg chg="add mod modGraphic">
          <ac:chgData name="Smithson, Robin" userId="91051a48-f0d0-46b4-93c3-31c51451190e" providerId="ADAL" clId="{3F59047F-2378-E24B-B88D-F651FD8EF5C7}" dt="2023-11-06T12:45:49.013" v="947" actId="14734"/>
          <ac:graphicFrameMkLst>
            <pc:docMk/>
            <pc:sldMk cId="3972796617" sldId="305"/>
            <ac:graphicFrameMk id="4" creationId="{DFB3D7C8-01A5-AD80-9616-0EC5B0BF0C64}"/>
          </ac:graphicFrameMkLst>
        </pc:graphicFrameChg>
      </pc:sldChg>
      <pc:sldChg chg="modSp new mod">
        <pc:chgData name="Smithson, Robin" userId="91051a48-f0d0-46b4-93c3-31c51451190e" providerId="ADAL" clId="{3F59047F-2378-E24B-B88D-F651FD8EF5C7}" dt="2023-11-06T12:54:38.882" v="1057" actId="20577"/>
        <pc:sldMkLst>
          <pc:docMk/>
          <pc:sldMk cId="621329840" sldId="306"/>
        </pc:sldMkLst>
        <pc:spChg chg="mod">
          <ac:chgData name="Smithson, Robin" userId="91051a48-f0d0-46b4-93c3-31c51451190e" providerId="ADAL" clId="{3F59047F-2378-E24B-B88D-F651FD8EF5C7}" dt="2023-11-06T12:54:38.882" v="1057" actId="20577"/>
          <ac:spMkLst>
            <pc:docMk/>
            <pc:sldMk cId="621329840" sldId="306"/>
            <ac:spMk id="2" creationId="{48AD3E2D-2264-6D4E-E575-910BDB330DE7}"/>
          </ac:spMkLst>
        </pc:spChg>
      </pc:sldChg>
      <pc:sldChg chg="modSp new mod">
        <pc:chgData name="Smithson, Robin" userId="91051a48-f0d0-46b4-93c3-31c51451190e" providerId="ADAL" clId="{3F59047F-2378-E24B-B88D-F651FD8EF5C7}" dt="2023-11-06T12:54:30.283" v="1038" actId="20577"/>
        <pc:sldMkLst>
          <pc:docMk/>
          <pc:sldMk cId="2477860994" sldId="307"/>
        </pc:sldMkLst>
        <pc:spChg chg="mod">
          <ac:chgData name="Smithson, Robin" userId="91051a48-f0d0-46b4-93c3-31c51451190e" providerId="ADAL" clId="{3F59047F-2378-E24B-B88D-F651FD8EF5C7}" dt="2023-11-06T12:54:30.283" v="1038" actId="20577"/>
          <ac:spMkLst>
            <pc:docMk/>
            <pc:sldMk cId="2477860994" sldId="307"/>
            <ac:spMk id="2" creationId="{A0D9DB89-D755-A988-1172-B4ECA8433133}"/>
          </ac:spMkLst>
        </pc:spChg>
      </pc:sldChg>
    </pc:docChg>
  </pc:docChgLst>
  <pc:docChgLst>
    <pc:chgData name="Medrano, Oscar" userId="S::medrano.oscar@tamu.edu::89a39631-1f1e-4af4-bb35-b2cec7973e18" providerId="AD" clId="Web-{48B328F8-FB65-4FC5-BF35-C6F38A3429DE}"/>
    <pc:docChg chg="addSld delSld modSld">
      <pc:chgData name="Medrano, Oscar" userId="S::medrano.oscar@tamu.edu::89a39631-1f1e-4af4-bb35-b2cec7973e18" providerId="AD" clId="Web-{48B328F8-FB65-4FC5-BF35-C6F38A3429DE}" dt="2023-11-06T07:00:06.343" v="538" actId="20577"/>
      <pc:docMkLst>
        <pc:docMk/>
      </pc:docMkLst>
      <pc:sldChg chg="addSp delSp modSp mod modClrScheme chgLayout">
        <pc:chgData name="Medrano, Oscar" userId="S::medrano.oscar@tamu.edu::89a39631-1f1e-4af4-bb35-b2cec7973e18" providerId="AD" clId="Web-{48B328F8-FB65-4FC5-BF35-C6F38A3429DE}" dt="2023-11-06T06:29:52.641" v="72"/>
        <pc:sldMkLst>
          <pc:docMk/>
          <pc:sldMk cId="3779496787" sldId="286"/>
        </pc:sldMkLst>
        <pc:spChg chg="mod ord">
          <ac:chgData name="Medrano, Oscar" userId="S::medrano.oscar@tamu.edu::89a39631-1f1e-4af4-bb35-b2cec7973e18" providerId="AD" clId="Web-{48B328F8-FB65-4FC5-BF35-C6F38A3429DE}" dt="2023-11-06T06:29:52.641" v="72"/>
          <ac:spMkLst>
            <pc:docMk/>
            <pc:sldMk cId="3779496787" sldId="286"/>
            <ac:spMk id="2" creationId="{4A15A1BF-4D8A-4A80-2A45-BCE683356C4E}"/>
          </ac:spMkLst>
        </pc:spChg>
        <pc:spChg chg="del">
          <ac:chgData name="Medrano, Oscar" userId="S::medrano.oscar@tamu.edu::89a39631-1f1e-4af4-bb35-b2cec7973e18" providerId="AD" clId="Web-{48B328F8-FB65-4FC5-BF35-C6F38A3429DE}" dt="2023-11-06T02:35:34.580" v="26"/>
          <ac:spMkLst>
            <pc:docMk/>
            <pc:sldMk cId="3779496787" sldId="286"/>
            <ac:spMk id="3" creationId="{97AB638C-BC13-9293-BC25-D834E9BF2DEB}"/>
          </ac:spMkLst>
        </pc:spChg>
        <pc:spChg chg="add del mod">
          <ac:chgData name="Medrano, Oscar" userId="S::medrano.oscar@tamu.edu::89a39631-1f1e-4af4-bb35-b2cec7973e18" providerId="AD" clId="Web-{48B328F8-FB65-4FC5-BF35-C6F38A3429DE}" dt="2023-11-06T06:29:37.343" v="67"/>
          <ac:spMkLst>
            <pc:docMk/>
            <pc:sldMk cId="3779496787" sldId="286"/>
            <ac:spMk id="3" creationId="{FF975C97-85E7-56EC-E2AA-532E94A43C26}"/>
          </ac:spMkLst>
        </pc:spChg>
        <pc:spChg chg="add del mod">
          <ac:chgData name="Medrano, Oscar" userId="S::medrano.oscar@tamu.edu::89a39631-1f1e-4af4-bb35-b2cec7973e18" providerId="AD" clId="Web-{48B328F8-FB65-4FC5-BF35-C6F38A3429DE}" dt="2023-11-06T06:29:15.452" v="59"/>
          <ac:spMkLst>
            <pc:docMk/>
            <pc:sldMk cId="3779496787" sldId="286"/>
            <ac:spMk id="6" creationId="{19DEC58E-916D-B5B6-0B48-30DE26914ECC}"/>
          </ac:spMkLst>
        </pc:spChg>
        <pc:spChg chg="add del mod">
          <ac:chgData name="Medrano, Oscar" userId="S::medrano.oscar@tamu.edu::89a39631-1f1e-4af4-bb35-b2cec7973e18" providerId="AD" clId="Web-{48B328F8-FB65-4FC5-BF35-C6F38A3429DE}" dt="2023-11-06T06:29:49.656" v="71"/>
          <ac:spMkLst>
            <pc:docMk/>
            <pc:sldMk cId="3779496787" sldId="286"/>
            <ac:spMk id="7" creationId="{CB18DFE0-3D41-7E10-F436-C64DAA38340D}"/>
          </ac:spMkLst>
        </pc:spChg>
        <pc:spChg chg="add del mod">
          <ac:chgData name="Medrano, Oscar" userId="S::medrano.oscar@tamu.edu::89a39631-1f1e-4af4-bb35-b2cec7973e18" providerId="AD" clId="Web-{48B328F8-FB65-4FC5-BF35-C6F38A3429DE}" dt="2023-11-06T06:27:10.213" v="52"/>
          <ac:spMkLst>
            <pc:docMk/>
            <pc:sldMk cId="3779496787" sldId="286"/>
            <ac:spMk id="9" creationId="{858D0F99-367F-5111-E131-9326D2915164}"/>
          </ac:spMkLst>
        </pc:spChg>
        <pc:picChg chg="add mod ord">
          <ac:chgData name="Medrano, Oscar" userId="S::medrano.oscar@tamu.edu::89a39631-1f1e-4af4-bb35-b2cec7973e18" providerId="AD" clId="Web-{48B328F8-FB65-4FC5-BF35-C6F38A3429DE}" dt="2023-11-06T06:29:52.641" v="72"/>
          <ac:picMkLst>
            <pc:docMk/>
            <pc:sldMk cId="3779496787" sldId="286"/>
            <ac:picMk id="4" creationId="{BFB40A27-C11F-89A2-0553-4CED80C595FD}"/>
          </ac:picMkLst>
        </pc:picChg>
        <pc:picChg chg="add del mod">
          <ac:chgData name="Medrano, Oscar" userId="S::medrano.oscar@tamu.edu::89a39631-1f1e-4af4-bb35-b2cec7973e18" providerId="AD" clId="Web-{48B328F8-FB65-4FC5-BF35-C6F38A3429DE}" dt="2023-11-06T06:27:33.870" v="55"/>
          <ac:picMkLst>
            <pc:docMk/>
            <pc:sldMk cId="3779496787" sldId="286"/>
            <ac:picMk id="5" creationId="{B16231CA-F797-D8D8-AE11-B7EEC63A9E56}"/>
          </ac:picMkLst>
        </pc:picChg>
      </pc:sldChg>
      <pc:sldChg chg="addSp delSp modSp add mod replId modClrScheme chgLayout">
        <pc:chgData name="Medrano, Oscar" userId="S::medrano.oscar@tamu.edu::89a39631-1f1e-4af4-bb35-b2cec7973e18" providerId="AD" clId="Web-{48B328F8-FB65-4FC5-BF35-C6F38A3429DE}" dt="2023-11-06T06:53:57.017" v="459" actId="20577"/>
        <pc:sldMkLst>
          <pc:docMk/>
          <pc:sldMk cId="3893543527" sldId="287"/>
        </pc:sldMkLst>
        <pc:spChg chg="mod ord">
          <ac:chgData name="Medrano, Oscar" userId="S::medrano.oscar@tamu.edu::89a39631-1f1e-4af4-bb35-b2cec7973e18" providerId="AD" clId="Web-{48B328F8-FB65-4FC5-BF35-C6F38A3429DE}" dt="2023-11-06T06:30:11.126" v="73"/>
          <ac:spMkLst>
            <pc:docMk/>
            <pc:sldMk cId="3893543527" sldId="287"/>
            <ac:spMk id="2" creationId="{4A15A1BF-4D8A-4A80-2A45-BCE683356C4E}"/>
          </ac:spMkLst>
        </pc:spChg>
        <pc:spChg chg="add del">
          <ac:chgData name="Medrano, Oscar" userId="S::medrano.oscar@tamu.edu::89a39631-1f1e-4af4-bb35-b2cec7973e18" providerId="AD" clId="Web-{48B328F8-FB65-4FC5-BF35-C6F38A3429DE}" dt="2023-11-06T06:30:11.126" v="73"/>
          <ac:spMkLst>
            <pc:docMk/>
            <pc:sldMk cId="3893543527" sldId="287"/>
            <ac:spMk id="3" creationId="{97AB638C-BC13-9293-BC25-D834E9BF2DEB}"/>
          </ac:spMkLst>
        </pc:spChg>
        <pc:spChg chg="add mod">
          <ac:chgData name="Medrano, Oscar" userId="S::medrano.oscar@tamu.edu::89a39631-1f1e-4af4-bb35-b2cec7973e18" providerId="AD" clId="Web-{48B328F8-FB65-4FC5-BF35-C6F38A3429DE}" dt="2023-11-06T06:53:57.017" v="459" actId="20577"/>
          <ac:spMkLst>
            <pc:docMk/>
            <pc:sldMk cId="3893543527" sldId="287"/>
            <ac:spMk id="7" creationId="{E88207E9-BA9C-7A29-6A26-F6D293A906C4}"/>
          </ac:spMkLst>
        </pc:spChg>
        <pc:spChg chg="add del mod">
          <ac:chgData name="Medrano, Oscar" userId="S::medrano.oscar@tamu.edu::89a39631-1f1e-4af4-bb35-b2cec7973e18" providerId="AD" clId="Web-{48B328F8-FB65-4FC5-BF35-C6F38A3429DE}" dt="2023-11-06T06:27:15.401" v="54"/>
          <ac:spMkLst>
            <pc:docMk/>
            <pc:sldMk cId="3893543527" sldId="287"/>
            <ac:spMk id="10" creationId="{2BEEDC32-D702-EC84-EA0E-4292B83058B0}"/>
          </ac:spMkLst>
        </pc:spChg>
        <pc:picChg chg="add mod">
          <ac:chgData name="Medrano, Oscar" userId="S::medrano.oscar@tamu.edu::89a39631-1f1e-4af4-bb35-b2cec7973e18" providerId="AD" clId="Web-{48B328F8-FB65-4FC5-BF35-C6F38A3429DE}" dt="2023-11-06T06:30:11.126" v="73"/>
          <ac:picMkLst>
            <pc:docMk/>
            <pc:sldMk cId="3893543527" sldId="287"/>
            <ac:picMk id="5" creationId="{A50E69E3-8A2A-202C-14C4-8C677D64767C}"/>
          </ac:picMkLst>
        </pc:picChg>
      </pc:sldChg>
      <pc:sldChg chg="modSp">
        <pc:chgData name="Medrano, Oscar" userId="S::medrano.oscar@tamu.edu::89a39631-1f1e-4af4-bb35-b2cec7973e18" providerId="AD" clId="Web-{48B328F8-FB65-4FC5-BF35-C6F38A3429DE}" dt="2023-11-06T06:54:50.629" v="472" actId="20577"/>
        <pc:sldMkLst>
          <pc:docMk/>
          <pc:sldMk cId="450462271" sldId="295"/>
        </pc:sldMkLst>
        <pc:spChg chg="mod">
          <ac:chgData name="Medrano, Oscar" userId="S::medrano.oscar@tamu.edu::89a39631-1f1e-4af4-bb35-b2cec7973e18" providerId="AD" clId="Web-{48B328F8-FB65-4FC5-BF35-C6F38A3429DE}" dt="2023-11-06T06:54:50.629" v="472" actId="20577"/>
          <ac:spMkLst>
            <pc:docMk/>
            <pc:sldMk cId="450462271" sldId="295"/>
            <ac:spMk id="3" creationId="{AC2B5980-C6FA-67F8-8076-4D5ED8CC6200}"/>
          </ac:spMkLst>
        </pc:spChg>
      </pc:sldChg>
      <pc:sldChg chg="new del">
        <pc:chgData name="Medrano, Oscar" userId="S::medrano.oscar@tamu.edu::89a39631-1f1e-4af4-bb35-b2cec7973e18" providerId="AD" clId="Web-{48B328F8-FB65-4FC5-BF35-C6F38A3429DE}" dt="2023-11-06T06:58:37.559" v="475"/>
        <pc:sldMkLst>
          <pc:docMk/>
          <pc:sldMk cId="1654616385" sldId="300"/>
        </pc:sldMkLst>
      </pc:sldChg>
      <pc:sldChg chg="modSp add replId">
        <pc:chgData name="Medrano, Oscar" userId="S::medrano.oscar@tamu.edu::89a39631-1f1e-4af4-bb35-b2cec7973e18" providerId="AD" clId="Web-{48B328F8-FB65-4FC5-BF35-C6F38A3429DE}" dt="2023-11-06T07:00:00.499" v="515" actId="20577"/>
        <pc:sldMkLst>
          <pc:docMk/>
          <pc:sldMk cId="923932207" sldId="301"/>
        </pc:sldMkLst>
        <pc:spChg chg="mod">
          <ac:chgData name="Medrano, Oscar" userId="S::medrano.oscar@tamu.edu::89a39631-1f1e-4af4-bb35-b2cec7973e18" providerId="AD" clId="Web-{48B328F8-FB65-4FC5-BF35-C6F38A3429DE}" dt="2023-11-06T06:59:32.342" v="514" actId="20577"/>
          <ac:spMkLst>
            <pc:docMk/>
            <pc:sldMk cId="923932207" sldId="301"/>
            <ac:spMk id="2" creationId="{00000000-0000-0000-0000-000000000000}"/>
          </ac:spMkLst>
        </pc:spChg>
        <pc:spChg chg="mod">
          <ac:chgData name="Medrano, Oscar" userId="S::medrano.oscar@tamu.edu::89a39631-1f1e-4af4-bb35-b2cec7973e18" providerId="AD" clId="Web-{48B328F8-FB65-4FC5-BF35-C6F38A3429DE}" dt="2023-11-06T07:00:00.499" v="515" actId="20577"/>
          <ac:spMkLst>
            <pc:docMk/>
            <pc:sldMk cId="923932207" sldId="301"/>
            <ac:spMk id="3" creationId="{00000000-0000-0000-0000-000000000000}"/>
          </ac:spMkLst>
        </pc:spChg>
      </pc:sldChg>
      <pc:sldChg chg="modSp add replId">
        <pc:chgData name="Medrano, Oscar" userId="S::medrano.oscar@tamu.edu::89a39631-1f1e-4af4-bb35-b2cec7973e18" providerId="AD" clId="Web-{48B328F8-FB65-4FC5-BF35-C6F38A3429DE}" dt="2023-11-06T07:00:06.343" v="538" actId="20577"/>
        <pc:sldMkLst>
          <pc:docMk/>
          <pc:sldMk cId="4216802651" sldId="302"/>
        </pc:sldMkLst>
        <pc:spChg chg="mod">
          <ac:chgData name="Medrano, Oscar" userId="S::medrano.oscar@tamu.edu::89a39631-1f1e-4af4-bb35-b2cec7973e18" providerId="AD" clId="Web-{48B328F8-FB65-4FC5-BF35-C6F38A3429DE}" dt="2023-11-06T06:59:28.295" v="510" actId="20577"/>
          <ac:spMkLst>
            <pc:docMk/>
            <pc:sldMk cId="4216802651" sldId="302"/>
            <ac:spMk id="2" creationId="{00000000-0000-0000-0000-000000000000}"/>
          </ac:spMkLst>
        </pc:spChg>
        <pc:spChg chg="mod">
          <ac:chgData name="Medrano, Oscar" userId="S::medrano.oscar@tamu.edu::89a39631-1f1e-4af4-bb35-b2cec7973e18" providerId="AD" clId="Web-{48B328F8-FB65-4FC5-BF35-C6F38A3429DE}" dt="2023-11-06T07:00:06.343" v="538" actId="20577"/>
          <ac:spMkLst>
            <pc:docMk/>
            <pc:sldMk cId="4216802651" sldId="302"/>
            <ac:spMk id="3" creationId="{00000000-0000-0000-0000-000000000000}"/>
          </ac:spMkLst>
        </pc:spChg>
      </pc:sldChg>
    </pc:docChg>
  </pc:docChgLst>
  <pc:docChgLst>
    <pc:chgData name="Joseph, Nick" userId="4c089a86-ddbf-4638-9f3d-4b118a20ad4d" providerId="ADAL" clId="{BC6D1580-AF35-4916-969B-58603EBB0B15}"/>
    <pc:docChg chg="undo custSel addSld delSld modSld">
      <pc:chgData name="Joseph, Nick" userId="4c089a86-ddbf-4638-9f3d-4b118a20ad4d" providerId="ADAL" clId="{BC6D1580-AF35-4916-969B-58603EBB0B15}" dt="2023-11-06T13:50:51.775" v="311" actId="14100"/>
      <pc:docMkLst>
        <pc:docMk/>
      </pc:docMkLst>
      <pc:sldChg chg="addSp delSp modSp mod">
        <pc:chgData name="Joseph, Nick" userId="4c089a86-ddbf-4638-9f3d-4b118a20ad4d" providerId="ADAL" clId="{BC6D1580-AF35-4916-969B-58603EBB0B15}" dt="2023-11-06T04:22:15.822" v="270" actId="1076"/>
        <pc:sldMkLst>
          <pc:docMk/>
          <pc:sldMk cId="754965395" sldId="291"/>
        </pc:sldMkLst>
        <pc:spChg chg="mod">
          <ac:chgData name="Joseph, Nick" userId="4c089a86-ddbf-4638-9f3d-4b118a20ad4d" providerId="ADAL" clId="{BC6D1580-AF35-4916-969B-58603EBB0B15}" dt="2023-11-06T03:28:49.473" v="51" actId="1076"/>
          <ac:spMkLst>
            <pc:docMk/>
            <pc:sldMk cId="754965395" sldId="291"/>
            <ac:spMk id="2" creationId="{31DCFC15-327C-91EF-2867-BCB1D3340980}"/>
          </ac:spMkLst>
        </pc:spChg>
        <pc:spChg chg="add del mod">
          <ac:chgData name="Joseph, Nick" userId="4c089a86-ddbf-4638-9f3d-4b118a20ad4d" providerId="ADAL" clId="{BC6D1580-AF35-4916-969B-58603EBB0B15}" dt="2023-11-06T03:22:57.794" v="7" actId="478"/>
          <ac:spMkLst>
            <pc:docMk/>
            <pc:sldMk cId="754965395" sldId="291"/>
            <ac:spMk id="3" creationId="{27FE3D2B-EBA9-7F33-1106-4B0EA76C1D6C}"/>
          </ac:spMkLst>
        </pc:spChg>
        <pc:picChg chg="add mod">
          <ac:chgData name="Joseph, Nick" userId="4c089a86-ddbf-4638-9f3d-4b118a20ad4d" providerId="ADAL" clId="{BC6D1580-AF35-4916-969B-58603EBB0B15}" dt="2023-11-06T04:22:15.822" v="270" actId="1076"/>
          <ac:picMkLst>
            <pc:docMk/>
            <pc:sldMk cId="754965395" sldId="291"/>
            <ac:picMk id="4" creationId="{DAFE2DE7-123F-98D7-8CF0-5645DA2A0858}"/>
          </ac:picMkLst>
        </pc:picChg>
        <pc:picChg chg="add del mod">
          <ac:chgData name="Joseph, Nick" userId="4c089a86-ddbf-4638-9f3d-4b118a20ad4d" providerId="ADAL" clId="{BC6D1580-AF35-4916-969B-58603EBB0B15}" dt="2023-11-06T04:21:14.083" v="266" actId="478"/>
          <ac:picMkLst>
            <pc:docMk/>
            <pc:sldMk cId="754965395" sldId="291"/>
            <ac:picMk id="5" creationId="{CC450650-BBB4-D25D-8BE2-6AE1725BFA38}"/>
          </ac:picMkLst>
        </pc:picChg>
        <pc:picChg chg="add del mod">
          <ac:chgData name="Joseph, Nick" userId="4c089a86-ddbf-4638-9f3d-4b118a20ad4d" providerId="ADAL" clId="{BC6D1580-AF35-4916-969B-58603EBB0B15}" dt="2023-11-06T03:24:25.292" v="18" actId="478"/>
          <ac:picMkLst>
            <pc:docMk/>
            <pc:sldMk cId="754965395" sldId="291"/>
            <ac:picMk id="7" creationId="{70433381-BCA4-0BAA-CDDC-CB9D3670C251}"/>
          </ac:picMkLst>
        </pc:picChg>
        <pc:picChg chg="add del mod modCrop">
          <ac:chgData name="Joseph, Nick" userId="4c089a86-ddbf-4638-9f3d-4b118a20ad4d" providerId="ADAL" clId="{BC6D1580-AF35-4916-969B-58603EBB0B15}" dt="2023-11-06T03:25:51.738" v="32" actId="478"/>
          <ac:picMkLst>
            <pc:docMk/>
            <pc:sldMk cId="754965395" sldId="291"/>
            <ac:picMk id="9" creationId="{E6050FBE-04A8-FC88-37AF-ACFDAB5422A0}"/>
          </ac:picMkLst>
        </pc:picChg>
        <pc:picChg chg="del">
          <ac:chgData name="Joseph, Nick" userId="4c089a86-ddbf-4638-9f3d-4b118a20ad4d" providerId="ADAL" clId="{BC6D1580-AF35-4916-969B-58603EBB0B15}" dt="2023-11-06T03:09:27.336" v="5" actId="478"/>
          <ac:picMkLst>
            <pc:docMk/>
            <pc:sldMk cId="754965395" sldId="291"/>
            <ac:picMk id="1026" creationId="{406207A2-EC5D-1519-52F2-F83D393CE94F}"/>
          </ac:picMkLst>
        </pc:picChg>
      </pc:sldChg>
      <pc:sldChg chg="addSp delSp modSp add mod">
        <pc:chgData name="Joseph, Nick" userId="4c089a86-ddbf-4638-9f3d-4b118a20ad4d" providerId="ADAL" clId="{BC6D1580-AF35-4916-969B-58603EBB0B15}" dt="2023-11-06T03:25:48.608" v="31" actId="1076"/>
        <pc:sldMkLst>
          <pc:docMk/>
          <pc:sldMk cId="1265453270" sldId="292"/>
        </pc:sldMkLst>
        <pc:spChg chg="del">
          <ac:chgData name="Joseph, Nick" userId="4c089a86-ddbf-4638-9f3d-4b118a20ad4d" providerId="ADAL" clId="{BC6D1580-AF35-4916-969B-58603EBB0B15}" dt="2023-11-06T03:25:40.438" v="27" actId="478"/>
          <ac:spMkLst>
            <pc:docMk/>
            <pc:sldMk cId="1265453270" sldId="292"/>
            <ac:spMk id="3" creationId="{27FE3D2B-EBA9-7F33-1106-4B0EA76C1D6C}"/>
          </ac:spMkLst>
        </pc:spChg>
        <pc:picChg chg="add mod">
          <ac:chgData name="Joseph, Nick" userId="4c089a86-ddbf-4638-9f3d-4b118a20ad4d" providerId="ADAL" clId="{BC6D1580-AF35-4916-969B-58603EBB0B15}" dt="2023-11-06T03:25:48.608" v="31" actId="1076"/>
          <ac:picMkLst>
            <pc:docMk/>
            <pc:sldMk cId="1265453270" sldId="292"/>
            <ac:picMk id="4" creationId="{7635E566-CFCA-2EEA-41A3-23053CAA2CBB}"/>
          </ac:picMkLst>
        </pc:picChg>
      </pc:sldChg>
      <pc:sldChg chg="new del">
        <pc:chgData name="Joseph, Nick" userId="4c089a86-ddbf-4638-9f3d-4b118a20ad4d" providerId="ADAL" clId="{BC6D1580-AF35-4916-969B-58603EBB0B15}" dt="2023-11-06T03:25:59.818" v="34" actId="47"/>
        <pc:sldMkLst>
          <pc:docMk/>
          <pc:sldMk cId="129523925" sldId="293"/>
        </pc:sldMkLst>
      </pc:sldChg>
      <pc:sldChg chg="addSp delSp modSp add mod">
        <pc:chgData name="Joseph, Nick" userId="4c089a86-ddbf-4638-9f3d-4b118a20ad4d" providerId="ADAL" clId="{BC6D1580-AF35-4916-969B-58603EBB0B15}" dt="2023-11-06T03:27:53.409" v="49" actId="14100"/>
        <pc:sldMkLst>
          <pc:docMk/>
          <pc:sldMk cId="4025179808" sldId="293"/>
        </pc:sldMkLst>
        <pc:picChg chg="del">
          <ac:chgData name="Joseph, Nick" userId="4c089a86-ddbf-4638-9f3d-4b118a20ad4d" providerId="ADAL" clId="{BC6D1580-AF35-4916-969B-58603EBB0B15}" dt="2023-11-06T03:26:06.242" v="36" actId="478"/>
          <ac:picMkLst>
            <pc:docMk/>
            <pc:sldMk cId="4025179808" sldId="293"/>
            <ac:picMk id="4" creationId="{7635E566-CFCA-2EEA-41A3-23053CAA2CBB}"/>
          </ac:picMkLst>
        </pc:picChg>
        <pc:picChg chg="add mod">
          <ac:chgData name="Joseph, Nick" userId="4c089a86-ddbf-4638-9f3d-4b118a20ad4d" providerId="ADAL" clId="{BC6D1580-AF35-4916-969B-58603EBB0B15}" dt="2023-11-06T03:26:36.593" v="38" actId="1076"/>
          <ac:picMkLst>
            <pc:docMk/>
            <pc:sldMk cId="4025179808" sldId="293"/>
            <ac:picMk id="5" creationId="{011FEEA7-435E-BB71-054D-18BA035F5595}"/>
          </ac:picMkLst>
        </pc:picChg>
        <pc:picChg chg="add mod modCrop">
          <ac:chgData name="Joseph, Nick" userId="4c089a86-ddbf-4638-9f3d-4b118a20ad4d" providerId="ADAL" clId="{BC6D1580-AF35-4916-969B-58603EBB0B15}" dt="2023-11-06T03:27:53.409" v="49" actId="14100"/>
          <ac:picMkLst>
            <pc:docMk/>
            <pc:sldMk cId="4025179808" sldId="293"/>
            <ac:picMk id="7" creationId="{5D8C7450-282C-14DD-AB1D-362AA493F6C0}"/>
          </ac:picMkLst>
        </pc:picChg>
      </pc:sldChg>
      <pc:sldChg chg="delSp add del mod">
        <pc:chgData name="Joseph, Nick" userId="4c089a86-ddbf-4638-9f3d-4b118a20ad4d" providerId="ADAL" clId="{BC6D1580-AF35-4916-969B-58603EBB0B15}" dt="2023-11-06T03:43:31.114" v="56" actId="2696"/>
        <pc:sldMkLst>
          <pc:docMk/>
          <pc:sldMk cId="945940498" sldId="294"/>
        </pc:sldMkLst>
        <pc:picChg chg="del">
          <ac:chgData name="Joseph, Nick" userId="4c089a86-ddbf-4638-9f3d-4b118a20ad4d" providerId="ADAL" clId="{BC6D1580-AF35-4916-969B-58603EBB0B15}" dt="2023-11-06T03:29:56.008" v="54" actId="478"/>
          <ac:picMkLst>
            <pc:docMk/>
            <pc:sldMk cId="945940498" sldId="294"/>
            <ac:picMk id="5" creationId="{011FEEA7-435E-BB71-054D-18BA035F5595}"/>
          </ac:picMkLst>
        </pc:picChg>
        <pc:picChg chg="del">
          <ac:chgData name="Joseph, Nick" userId="4c089a86-ddbf-4638-9f3d-4b118a20ad4d" providerId="ADAL" clId="{BC6D1580-AF35-4916-969B-58603EBB0B15}" dt="2023-11-06T03:29:56.499" v="55" actId="478"/>
          <ac:picMkLst>
            <pc:docMk/>
            <pc:sldMk cId="945940498" sldId="294"/>
            <ac:picMk id="7" creationId="{5D8C7450-282C-14DD-AB1D-362AA493F6C0}"/>
          </ac:picMkLst>
        </pc:picChg>
      </pc:sldChg>
      <pc:sldChg chg="modSp add mod">
        <pc:chgData name="Joseph, Nick" userId="4c089a86-ddbf-4638-9f3d-4b118a20ad4d" providerId="ADAL" clId="{BC6D1580-AF35-4916-969B-58603EBB0B15}" dt="2023-11-06T03:45:59.733" v="265" actId="20577"/>
        <pc:sldMkLst>
          <pc:docMk/>
          <pc:sldMk cId="3236612367" sldId="294"/>
        </pc:sldMkLst>
        <pc:spChg chg="mod">
          <ac:chgData name="Joseph, Nick" userId="4c089a86-ddbf-4638-9f3d-4b118a20ad4d" providerId="ADAL" clId="{BC6D1580-AF35-4916-969B-58603EBB0B15}" dt="2023-11-06T03:44:24.550" v="76" actId="20577"/>
          <ac:spMkLst>
            <pc:docMk/>
            <pc:sldMk cId="3236612367" sldId="294"/>
            <ac:spMk id="2" creationId="{6C441310-9342-B14C-24B0-66F7CE4DA287}"/>
          </ac:spMkLst>
        </pc:spChg>
        <pc:spChg chg="mod">
          <ac:chgData name="Joseph, Nick" userId="4c089a86-ddbf-4638-9f3d-4b118a20ad4d" providerId="ADAL" clId="{BC6D1580-AF35-4916-969B-58603EBB0B15}" dt="2023-11-06T03:45:59.733" v="265" actId="20577"/>
          <ac:spMkLst>
            <pc:docMk/>
            <pc:sldMk cId="3236612367" sldId="294"/>
            <ac:spMk id="3" creationId="{19A23CBF-2F10-17EC-B4C6-64EE167AB92A}"/>
          </ac:spMkLst>
        </pc:spChg>
      </pc:sldChg>
      <pc:sldChg chg="addSp delSp modSp mod">
        <pc:chgData name="Joseph, Nick" userId="4c089a86-ddbf-4638-9f3d-4b118a20ad4d" providerId="ADAL" clId="{BC6D1580-AF35-4916-969B-58603EBB0B15}" dt="2023-11-06T13:43:12.396" v="286" actId="14100"/>
        <pc:sldMkLst>
          <pc:docMk/>
          <pc:sldMk cId="621329840" sldId="306"/>
        </pc:sldMkLst>
        <pc:spChg chg="del">
          <ac:chgData name="Joseph, Nick" userId="4c089a86-ddbf-4638-9f3d-4b118a20ad4d" providerId="ADAL" clId="{BC6D1580-AF35-4916-969B-58603EBB0B15}" dt="2023-11-06T13:41:04.802" v="271" actId="478"/>
          <ac:spMkLst>
            <pc:docMk/>
            <pc:sldMk cId="621329840" sldId="306"/>
            <ac:spMk id="3" creationId="{0895E17D-A1D4-9C29-E3A6-38243913A0B7}"/>
          </ac:spMkLst>
        </pc:spChg>
        <pc:graphicFrameChg chg="add del mod modGraphic">
          <ac:chgData name="Joseph, Nick" userId="4c089a86-ddbf-4638-9f3d-4b118a20ad4d" providerId="ADAL" clId="{BC6D1580-AF35-4916-969B-58603EBB0B15}" dt="2023-11-06T13:41:19.041" v="275" actId="478"/>
          <ac:graphicFrameMkLst>
            <pc:docMk/>
            <pc:sldMk cId="621329840" sldId="306"/>
            <ac:graphicFrameMk id="4" creationId="{F7AA53D4-07C4-07EE-0674-FFCCBAA6BBC8}"/>
          </ac:graphicFrameMkLst>
        </pc:graphicFrameChg>
        <pc:graphicFrameChg chg="add del mod">
          <ac:chgData name="Joseph, Nick" userId="4c089a86-ddbf-4638-9f3d-4b118a20ad4d" providerId="ADAL" clId="{BC6D1580-AF35-4916-969B-58603EBB0B15}" dt="2023-11-06T13:43:01.076" v="283" actId="478"/>
          <ac:graphicFrameMkLst>
            <pc:docMk/>
            <pc:sldMk cId="621329840" sldId="306"/>
            <ac:graphicFrameMk id="5" creationId="{31126F55-4A98-95DF-316A-48B2D79570C2}"/>
          </ac:graphicFrameMkLst>
        </pc:graphicFrameChg>
        <pc:graphicFrameChg chg="add mod">
          <ac:chgData name="Joseph, Nick" userId="4c089a86-ddbf-4638-9f3d-4b118a20ad4d" providerId="ADAL" clId="{BC6D1580-AF35-4916-969B-58603EBB0B15}" dt="2023-11-06T13:43:12.396" v="286" actId="14100"/>
          <ac:graphicFrameMkLst>
            <pc:docMk/>
            <pc:sldMk cId="621329840" sldId="306"/>
            <ac:graphicFrameMk id="6" creationId="{AEC0F73F-9F1B-EFFB-D621-768EC690F4A8}"/>
          </ac:graphicFrameMkLst>
        </pc:graphicFrameChg>
      </pc:sldChg>
      <pc:sldChg chg="addSp delSp modSp mod">
        <pc:chgData name="Joseph, Nick" userId="4c089a86-ddbf-4638-9f3d-4b118a20ad4d" providerId="ADAL" clId="{BC6D1580-AF35-4916-969B-58603EBB0B15}" dt="2023-11-06T13:50:51.775" v="311" actId="14100"/>
        <pc:sldMkLst>
          <pc:docMk/>
          <pc:sldMk cId="2477860994" sldId="307"/>
        </pc:sldMkLst>
        <pc:spChg chg="del">
          <ac:chgData name="Joseph, Nick" userId="4c089a86-ddbf-4638-9f3d-4b118a20ad4d" providerId="ADAL" clId="{BC6D1580-AF35-4916-969B-58603EBB0B15}" dt="2023-11-06T13:44:13.867" v="287" actId="478"/>
          <ac:spMkLst>
            <pc:docMk/>
            <pc:sldMk cId="2477860994" sldId="307"/>
            <ac:spMk id="3" creationId="{69EDE3AA-CE4B-0C4A-651E-1E2FE8AC6429}"/>
          </ac:spMkLst>
        </pc:spChg>
        <pc:graphicFrameChg chg="add del mod">
          <ac:chgData name="Joseph, Nick" userId="4c089a86-ddbf-4638-9f3d-4b118a20ad4d" providerId="ADAL" clId="{BC6D1580-AF35-4916-969B-58603EBB0B15}" dt="2023-11-06T13:44:25.532" v="293"/>
          <ac:graphicFrameMkLst>
            <pc:docMk/>
            <pc:sldMk cId="2477860994" sldId="307"/>
            <ac:graphicFrameMk id="4" creationId="{A3EAA71C-7E9E-6497-6BFA-F3491DE4258F}"/>
          </ac:graphicFrameMkLst>
        </pc:graphicFrameChg>
        <pc:graphicFrameChg chg="add del mod">
          <ac:chgData name="Joseph, Nick" userId="4c089a86-ddbf-4638-9f3d-4b118a20ad4d" providerId="ADAL" clId="{BC6D1580-AF35-4916-969B-58603EBB0B15}" dt="2023-11-06T13:45:04.396" v="299" actId="478"/>
          <ac:graphicFrameMkLst>
            <pc:docMk/>
            <pc:sldMk cId="2477860994" sldId="307"/>
            <ac:graphicFrameMk id="5" creationId="{86E0DEA4-D32E-3E9C-5C65-82850719B63D}"/>
          </ac:graphicFrameMkLst>
        </pc:graphicFrameChg>
        <pc:graphicFrameChg chg="add del mod modGraphic">
          <ac:chgData name="Joseph, Nick" userId="4c089a86-ddbf-4638-9f3d-4b118a20ad4d" providerId="ADAL" clId="{BC6D1580-AF35-4916-969B-58603EBB0B15}" dt="2023-11-06T13:48:28.677" v="308" actId="478"/>
          <ac:graphicFrameMkLst>
            <pc:docMk/>
            <pc:sldMk cId="2477860994" sldId="307"/>
            <ac:graphicFrameMk id="8" creationId="{A280F1AA-49E4-6C82-B16F-FF5F5CFEC776}"/>
          </ac:graphicFrameMkLst>
        </pc:graphicFrameChg>
        <pc:picChg chg="add del mod">
          <ac:chgData name="Joseph, Nick" userId="4c089a86-ddbf-4638-9f3d-4b118a20ad4d" providerId="ADAL" clId="{BC6D1580-AF35-4916-969B-58603EBB0B15}" dt="2023-11-06T13:45:53.875" v="302" actId="478"/>
          <ac:picMkLst>
            <pc:docMk/>
            <pc:sldMk cId="2477860994" sldId="307"/>
            <ac:picMk id="7" creationId="{A940011D-E499-5FE1-127F-0A9891E17595}"/>
          </ac:picMkLst>
        </pc:picChg>
        <pc:picChg chg="add mod">
          <ac:chgData name="Joseph, Nick" userId="4c089a86-ddbf-4638-9f3d-4b118a20ad4d" providerId="ADAL" clId="{BC6D1580-AF35-4916-969B-58603EBB0B15}" dt="2023-11-06T13:50:51.775" v="311" actId="14100"/>
          <ac:picMkLst>
            <pc:docMk/>
            <pc:sldMk cId="2477860994" sldId="307"/>
            <ac:picMk id="10" creationId="{E7DB3011-CF79-8B3C-26C8-7E11755142E7}"/>
          </ac:picMkLst>
        </pc:picChg>
      </pc:sldChg>
    </pc:docChg>
  </pc:docChgLst>
  <pc:docChgLst>
    <pc:chgData name="Medrano, Oscar" userId="S::medrano.oscar@tamu.edu::89a39631-1f1e-4af4-bb35-b2cec7973e18" providerId="AD" clId="Web-{173F66F7-5F99-4B22-BAD9-2D2152430DB8}"/>
    <pc:docChg chg="modSld">
      <pc:chgData name="Medrano, Oscar" userId="S::medrano.oscar@tamu.edu::89a39631-1f1e-4af4-bb35-b2cec7973e18" providerId="AD" clId="Web-{173F66F7-5F99-4B22-BAD9-2D2152430DB8}" dt="2023-10-31T15:08:37.667" v="157" actId="20577"/>
      <pc:docMkLst>
        <pc:docMk/>
      </pc:docMkLst>
      <pc:sldChg chg="modSp">
        <pc:chgData name="Medrano, Oscar" userId="S::medrano.oscar@tamu.edu::89a39631-1f1e-4af4-bb35-b2cec7973e18" providerId="AD" clId="Web-{173F66F7-5F99-4B22-BAD9-2D2152430DB8}" dt="2023-10-31T15:08:37.667" v="157" actId="20577"/>
        <pc:sldMkLst>
          <pc:docMk/>
          <pc:sldMk cId="1628571770" sldId="256"/>
        </pc:sldMkLst>
        <pc:spChg chg="mod">
          <ac:chgData name="Medrano, Oscar" userId="S::medrano.oscar@tamu.edu::89a39631-1f1e-4af4-bb35-b2cec7973e18" providerId="AD" clId="Web-{173F66F7-5F99-4B22-BAD9-2D2152430DB8}" dt="2023-10-31T15:08:37.667" v="157" actId="20577"/>
          <ac:spMkLst>
            <pc:docMk/>
            <pc:sldMk cId="1628571770" sldId="256"/>
            <ac:spMk id="2" creationId="{00000000-0000-0000-0000-000000000000}"/>
          </ac:spMkLst>
        </pc:spChg>
      </pc:sldChg>
    </pc:docChg>
  </pc:docChgLst>
  <pc:docChgLst>
    <pc:chgData name="Medrano, Oscar" userId="S::medrano.oscar@tamu.edu::89a39631-1f1e-4af4-bb35-b2cec7973e18" providerId="AD" clId="Web-{D0A5B0BE-9E8A-4C56-B651-20BA4E649EF6}"/>
    <pc:docChg chg="modSld">
      <pc:chgData name="Medrano, Oscar" userId="S::medrano.oscar@tamu.edu::89a39631-1f1e-4af4-bb35-b2cec7973e18" providerId="AD" clId="Web-{D0A5B0BE-9E8A-4C56-B651-20BA4E649EF6}" dt="2023-11-06T07:05:24.027" v="38"/>
      <pc:docMkLst>
        <pc:docMk/>
      </pc:docMkLst>
      <pc:sldChg chg="modSp">
        <pc:chgData name="Medrano, Oscar" userId="S::medrano.oscar@tamu.edu::89a39631-1f1e-4af4-bb35-b2cec7973e18" providerId="AD" clId="Web-{D0A5B0BE-9E8A-4C56-B651-20BA4E649EF6}" dt="2023-11-06T07:04:47.167" v="24"/>
        <pc:sldMkLst>
          <pc:docMk/>
          <pc:sldMk cId="622235463" sldId="298"/>
        </pc:sldMkLst>
        <pc:graphicFrameChg chg="mod modGraphic">
          <ac:chgData name="Medrano, Oscar" userId="S::medrano.oscar@tamu.edu::89a39631-1f1e-4af4-bb35-b2cec7973e18" providerId="AD" clId="Web-{D0A5B0BE-9E8A-4C56-B651-20BA4E649EF6}" dt="2023-11-06T07:04:47.167" v="24"/>
          <ac:graphicFrameMkLst>
            <pc:docMk/>
            <pc:sldMk cId="622235463" sldId="298"/>
            <ac:graphicFrameMk id="14" creationId="{EFEF597A-A402-D39F-DBFA-036DE8A04CCB}"/>
          </ac:graphicFrameMkLst>
        </pc:graphicFrameChg>
      </pc:sldChg>
      <pc:sldChg chg="addSp delSp modSp">
        <pc:chgData name="Medrano, Oscar" userId="S::medrano.oscar@tamu.edu::89a39631-1f1e-4af4-bb35-b2cec7973e18" providerId="AD" clId="Web-{D0A5B0BE-9E8A-4C56-B651-20BA4E649EF6}" dt="2023-11-06T07:05:24.027" v="38"/>
        <pc:sldMkLst>
          <pc:docMk/>
          <pc:sldMk cId="923932207" sldId="301"/>
        </pc:sldMkLst>
        <pc:spChg chg="add del">
          <ac:chgData name="Medrano, Oscar" userId="S::medrano.oscar@tamu.edu::89a39631-1f1e-4af4-bb35-b2cec7973e18" providerId="AD" clId="Web-{D0A5B0BE-9E8A-4C56-B651-20BA4E649EF6}" dt="2023-11-06T07:01:44.410" v="4"/>
          <ac:spMkLst>
            <pc:docMk/>
            <pc:sldMk cId="923932207" sldId="301"/>
            <ac:spMk id="3" creationId="{00000000-0000-0000-0000-000000000000}"/>
          </ac:spMkLst>
        </pc:spChg>
        <pc:graphicFrameChg chg="add del mod ord modGraphic">
          <ac:chgData name="Medrano, Oscar" userId="S::medrano.oscar@tamu.edu::89a39631-1f1e-4af4-bb35-b2cec7973e18" providerId="AD" clId="Web-{D0A5B0BE-9E8A-4C56-B651-20BA4E649EF6}" dt="2023-11-06T07:01:35.785" v="1"/>
          <ac:graphicFrameMkLst>
            <pc:docMk/>
            <pc:sldMk cId="923932207" sldId="301"/>
            <ac:graphicFrameMk id="5" creationId="{540AAA3A-52CA-92B6-D331-318EEAF98780}"/>
          </ac:graphicFrameMkLst>
        </pc:graphicFrameChg>
        <pc:graphicFrameChg chg="add del mod ord modGraphic">
          <ac:chgData name="Medrano, Oscar" userId="S::medrano.oscar@tamu.edu::89a39631-1f1e-4af4-bb35-b2cec7973e18" providerId="AD" clId="Web-{D0A5B0BE-9E8A-4C56-B651-20BA4E649EF6}" dt="2023-11-06T07:01:41.551" v="3"/>
          <ac:graphicFrameMkLst>
            <pc:docMk/>
            <pc:sldMk cId="923932207" sldId="301"/>
            <ac:graphicFrameMk id="7" creationId="{FAB827B6-E98D-D2E7-3951-BE0DC9648EE5}"/>
          </ac:graphicFrameMkLst>
        </pc:graphicFrameChg>
        <pc:graphicFrameChg chg="add mod modGraphic">
          <ac:chgData name="Medrano, Oscar" userId="S::medrano.oscar@tamu.edu::89a39631-1f1e-4af4-bb35-b2cec7973e18" providerId="AD" clId="Web-{D0A5B0BE-9E8A-4C56-B651-20BA4E649EF6}" dt="2023-11-06T07:05:24.027" v="38"/>
          <ac:graphicFrameMkLst>
            <pc:docMk/>
            <pc:sldMk cId="923932207" sldId="301"/>
            <ac:graphicFrameMk id="9" creationId="{9BA0A1CA-6450-BCEB-9B17-6EC070722586}"/>
          </ac:graphicFrameMkLst>
        </pc:graphicFrameChg>
      </pc:sldChg>
    </pc:docChg>
  </pc:docChgLst>
  <pc:docChgLst>
    <pc:chgData name="Medrano, Oscar" userId="S::medrano.oscar@tamu.edu::89a39631-1f1e-4af4-bb35-b2cec7973e18" providerId="AD" clId="Web-{B3C25169-6E6B-47FE-AE98-67C7174BA32B}"/>
    <pc:docChg chg="addSld delSld">
      <pc:chgData name="Medrano, Oscar" userId="S::medrano.oscar@tamu.edu::89a39631-1f1e-4af4-bb35-b2cec7973e18" providerId="AD" clId="Web-{B3C25169-6E6B-47FE-AE98-67C7174BA32B}" dt="2023-10-31T15:04:09.104" v="1"/>
      <pc:docMkLst>
        <pc:docMk/>
      </pc:docMkLst>
      <pc:sldChg chg="del">
        <pc:chgData name="Medrano, Oscar" userId="S::medrano.oscar@tamu.edu::89a39631-1f1e-4af4-bb35-b2cec7973e18" providerId="AD" clId="Web-{B3C25169-6E6B-47FE-AE98-67C7174BA32B}" dt="2023-10-31T15:04:09.104" v="1"/>
        <pc:sldMkLst>
          <pc:docMk/>
          <pc:sldMk cId="1810629760" sldId="276"/>
        </pc:sldMkLst>
      </pc:sldChg>
      <pc:sldChg chg="add">
        <pc:chgData name="Medrano, Oscar" userId="S::medrano.oscar@tamu.edu::89a39631-1f1e-4af4-bb35-b2cec7973e18" providerId="AD" clId="Web-{B3C25169-6E6B-47FE-AE98-67C7174BA32B}" dt="2023-10-31T15:04:00.541" v="0"/>
        <pc:sldMkLst>
          <pc:docMk/>
          <pc:sldMk cId="3722326189" sldId="282"/>
        </pc:sldMkLst>
      </pc:sldChg>
    </pc:docChg>
  </pc:docChgLst>
  <pc:docChgLst>
    <pc:chgData name="Medrano, Oscar" userId="S::medrano.oscar@tamu.edu::89a39631-1f1e-4af4-bb35-b2cec7973e18" providerId="AD" clId="Web-{E23BF645-F1FA-4C3D-AA70-D04C2CE3B0E7}"/>
    <pc:docChg chg="sldOrd">
      <pc:chgData name="Medrano, Oscar" userId="S::medrano.oscar@tamu.edu::89a39631-1f1e-4af4-bb35-b2cec7973e18" providerId="AD" clId="Web-{E23BF645-F1FA-4C3D-AA70-D04C2CE3B0E7}" dt="2023-11-06T07:31:11.656" v="0"/>
      <pc:docMkLst>
        <pc:docMk/>
      </pc:docMkLst>
      <pc:sldChg chg="ord">
        <pc:chgData name="Medrano, Oscar" userId="S::medrano.oscar@tamu.edu::89a39631-1f1e-4af4-bb35-b2cec7973e18" providerId="AD" clId="Web-{E23BF645-F1FA-4C3D-AA70-D04C2CE3B0E7}" dt="2023-11-06T07:31:11.656" v="0"/>
        <pc:sldMkLst>
          <pc:docMk/>
          <pc:sldMk cId="4081618367" sldId="304"/>
        </pc:sldMkLst>
      </pc:sldChg>
    </pc:docChg>
  </pc:docChgLst>
  <pc:docChgLst>
    <pc:chgData name="Medrano, Oscar" userId="S::medrano.oscar@tamu.edu::89a39631-1f1e-4af4-bb35-b2cec7973e18" providerId="AD" clId="Web-{52C96195-A65B-40B0-AD12-4128E9FE9CF5}"/>
    <pc:docChg chg="addSld modSld">
      <pc:chgData name="Medrano, Oscar" userId="S::medrano.oscar@tamu.edu::89a39631-1f1e-4af4-bb35-b2cec7973e18" providerId="AD" clId="Web-{52C96195-A65B-40B0-AD12-4128E9FE9CF5}" dt="2023-11-06T01:01:32.367" v="51" actId="20577"/>
      <pc:docMkLst>
        <pc:docMk/>
      </pc:docMkLst>
      <pc:sldChg chg="modSp new">
        <pc:chgData name="Medrano, Oscar" userId="S::medrano.oscar@tamu.edu::89a39631-1f1e-4af4-bb35-b2cec7973e18" providerId="AD" clId="Web-{52C96195-A65B-40B0-AD12-4128E9FE9CF5}" dt="2023-11-06T01:01:32.367" v="51" actId="20577"/>
        <pc:sldMkLst>
          <pc:docMk/>
          <pc:sldMk cId="3779496787" sldId="286"/>
        </pc:sldMkLst>
        <pc:spChg chg="mod">
          <ac:chgData name="Medrano, Oscar" userId="S::medrano.oscar@tamu.edu::89a39631-1f1e-4af4-bb35-b2cec7973e18" providerId="AD" clId="Web-{52C96195-A65B-40B0-AD12-4128E9FE9CF5}" dt="2023-11-06T01:01:32.367" v="51" actId="20577"/>
          <ac:spMkLst>
            <pc:docMk/>
            <pc:sldMk cId="3779496787" sldId="286"/>
            <ac:spMk id="2" creationId="{4A15A1BF-4D8A-4A80-2A45-BCE683356C4E}"/>
          </ac:spMkLst>
        </pc:spChg>
      </pc:sldChg>
    </pc:docChg>
  </pc:docChgLst>
  <pc:docChgLst>
    <pc:chgData name="Bracho, Leandro" userId="57a659fa-865b-442e-add0-d8bfee03b981" providerId="ADAL" clId="{D1C7A931-1A0E-456A-9A3E-721A16D3DD40}"/>
    <pc:docChg chg="undo custSel addSld delSld modSld sldOrd">
      <pc:chgData name="Bracho, Leandro" userId="57a659fa-865b-442e-add0-d8bfee03b981" providerId="ADAL" clId="{D1C7A931-1A0E-456A-9A3E-721A16D3DD40}" dt="2023-11-06T09:57:58.354" v="2183" actId="20577"/>
      <pc:docMkLst>
        <pc:docMk/>
      </pc:docMkLst>
      <pc:sldChg chg="del">
        <pc:chgData name="Bracho, Leandro" userId="57a659fa-865b-442e-add0-d8bfee03b981" providerId="ADAL" clId="{D1C7A931-1A0E-456A-9A3E-721A16D3DD40}" dt="2023-11-06T06:59:07.855" v="1641" actId="47"/>
        <pc:sldMkLst>
          <pc:docMk/>
          <pc:sldMk cId="1671867253" sldId="280"/>
        </pc:sldMkLst>
      </pc:sldChg>
      <pc:sldChg chg="del">
        <pc:chgData name="Bracho, Leandro" userId="57a659fa-865b-442e-add0-d8bfee03b981" providerId="ADAL" clId="{D1C7A931-1A0E-456A-9A3E-721A16D3DD40}" dt="2023-11-06T06:14:56.514" v="1312" actId="47"/>
        <pc:sldMkLst>
          <pc:docMk/>
          <pc:sldMk cId="3743926407" sldId="281"/>
        </pc:sldMkLst>
      </pc:sldChg>
      <pc:sldChg chg="addSp delSp modSp mod chgLayout">
        <pc:chgData name="Bracho, Leandro" userId="57a659fa-865b-442e-add0-d8bfee03b981" providerId="ADAL" clId="{D1C7A931-1A0E-456A-9A3E-721A16D3DD40}" dt="2023-11-06T08:12:25.925" v="1853" actId="1036"/>
        <pc:sldMkLst>
          <pc:docMk/>
          <pc:sldMk cId="2077927797" sldId="283"/>
        </pc:sldMkLst>
        <pc:spChg chg="mod ord">
          <ac:chgData name="Bracho, Leandro" userId="57a659fa-865b-442e-add0-d8bfee03b981" providerId="ADAL" clId="{D1C7A931-1A0E-456A-9A3E-721A16D3DD40}" dt="2023-11-06T08:04:04.482" v="1707" actId="700"/>
          <ac:spMkLst>
            <pc:docMk/>
            <pc:sldMk cId="2077927797" sldId="283"/>
            <ac:spMk id="2" creationId="{45872191-EC40-6042-193B-9C83DB4A2239}"/>
          </ac:spMkLst>
        </pc:spChg>
        <pc:spChg chg="add del mod">
          <ac:chgData name="Bracho, Leandro" userId="57a659fa-865b-442e-add0-d8bfee03b981" providerId="ADAL" clId="{D1C7A931-1A0E-456A-9A3E-721A16D3DD40}" dt="2023-11-06T08:03:54.393" v="1697" actId="478"/>
          <ac:spMkLst>
            <pc:docMk/>
            <pc:sldMk cId="2077927797" sldId="283"/>
            <ac:spMk id="4" creationId="{E43E2743-0C96-D07F-442A-01EF1CA6C512}"/>
          </ac:spMkLst>
        </pc:spChg>
        <pc:spChg chg="del">
          <ac:chgData name="Bracho, Leandro" userId="57a659fa-865b-442e-add0-d8bfee03b981" providerId="ADAL" clId="{D1C7A931-1A0E-456A-9A3E-721A16D3DD40}" dt="2023-11-06T08:04:00.833" v="1706" actId="478"/>
          <ac:spMkLst>
            <pc:docMk/>
            <pc:sldMk cId="2077927797" sldId="283"/>
            <ac:spMk id="6" creationId="{5EF77A97-BA39-ACE1-7120-6D9002F30A26}"/>
          </ac:spMkLst>
        </pc:spChg>
        <pc:spChg chg="del mod">
          <ac:chgData name="Bracho, Leandro" userId="57a659fa-865b-442e-add0-d8bfee03b981" providerId="ADAL" clId="{D1C7A931-1A0E-456A-9A3E-721A16D3DD40}" dt="2023-11-06T08:03:50.301" v="1696" actId="478"/>
          <ac:spMkLst>
            <pc:docMk/>
            <pc:sldMk cId="2077927797" sldId="283"/>
            <ac:spMk id="7" creationId="{BFFB97F0-D6B5-EA27-A67E-53F3E2234D56}"/>
          </ac:spMkLst>
        </pc:spChg>
        <pc:spChg chg="del">
          <ac:chgData name="Bracho, Leandro" userId="57a659fa-865b-442e-add0-d8bfee03b981" providerId="ADAL" clId="{D1C7A931-1A0E-456A-9A3E-721A16D3DD40}" dt="2023-11-06T08:03:56.200" v="1699" actId="478"/>
          <ac:spMkLst>
            <pc:docMk/>
            <pc:sldMk cId="2077927797" sldId="283"/>
            <ac:spMk id="8" creationId="{0E126B97-D005-79AA-AA56-657EE5FBB65E}"/>
          </ac:spMkLst>
        </pc:spChg>
        <pc:spChg chg="del">
          <ac:chgData name="Bracho, Leandro" userId="57a659fa-865b-442e-add0-d8bfee03b981" providerId="ADAL" clId="{D1C7A931-1A0E-456A-9A3E-721A16D3DD40}" dt="2023-11-06T08:03:55.679" v="1698" actId="478"/>
          <ac:spMkLst>
            <pc:docMk/>
            <pc:sldMk cId="2077927797" sldId="283"/>
            <ac:spMk id="9" creationId="{8E7D5263-4A58-4942-058E-2804D02284CC}"/>
          </ac:spMkLst>
        </pc:spChg>
        <pc:spChg chg="del">
          <ac:chgData name="Bracho, Leandro" userId="57a659fa-865b-442e-add0-d8bfee03b981" providerId="ADAL" clId="{D1C7A931-1A0E-456A-9A3E-721A16D3DD40}" dt="2023-11-06T08:03:57.119" v="1700" actId="478"/>
          <ac:spMkLst>
            <pc:docMk/>
            <pc:sldMk cId="2077927797" sldId="283"/>
            <ac:spMk id="10" creationId="{A58FEBDB-832D-E4A1-91C1-402A36EECEAD}"/>
          </ac:spMkLst>
        </pc:spChg>
        <pc:spChg chg="del mod">
          <ac:chgData name="Bracho, Leandro" userId="57a659fa-865b-442e-add0-d8bfee03b981" providerId="ADAL" clId="{D1C7A931-1A0E-456A-9A3E-721A16D3DD40}" dt="2023-11-06T08:03:58.168" v="1702" actId="478"/>
          <ac:spMkLst>
            <pc:docMk/>
            <pc:sldMk cId="2077927797" sldId="283"/>
            <ac:spMk id="11" creationId="{0A2FCCAD-1783-32BA-275D-B897A2FD7B74}"/>
          </ac:spMkLst>
        </pc:spChg>
        <pc:spChg chg="del">
          <ac:chgData name="Bracho, Leandro" userId="57a659fa-865b-442e-add0-d8bfee03b981" providerId="ADAL" clId="{D1C7A931-1A0E-456A-9A3E-721A16D3DD40}" dt="2023-11-06T08:03:59.968" v="1705" actId="478"/>
          <ac:spMkLst>
            <pc:docMk/>
            <pc:sldMk cId="2077927797" sldId="283"/>
            <ac:spMk id="12" creationId="{4FC600CA-2FF2-7771-66C0-E96ED703F240}"/>
          </ac:spMkLst>
        </pc:spChg>
        <pc:spChg chg="del mod">
          <ac:chgData name="Bracho, Leandro" userId="57a659fa-865b-442e-add0-d8bfee03b981" providerId="ADAL" clId="{D1C7A931-1A0E-456A-9A3E-721A16D3DD40}" dt="2023-11-06T08:03:59.221" v="1704" actId="478"/>
          <ac:spMkLst>
            <pc:docMk/>
            <pc:sldMk cId="2077927797" sldId="283"/>
            <ac:spMk id="13" creationId="{3F4DD8A9-DD26-E3DD-77C9-BD74D49918BF}"/>
          </ac:spMkLst>
        </pc:spChg>
        <pc:spChg chg="add del mod ord">
          <ac:chgData name="Bracho, Leandro" userId="57a659fa-865b-442e-add0-d8bfee03b981" providerId="ADAL" clId="{D1C7A931-1A0E-456A-9A3E-721A16D3DD40}" dt="2023-11-06T08:04:08.252" v="1708" actId="931"/>
          <ac:spMkLst>
            <pc:docMk/>
            <pc:sldMk cId="2077927797" sldId="283"/>
            <ac:spMk id="14" creationId="{DD0C9DBD-9F3A-FF5E-F9A6-0EC4BAD7D49C}"/>
          </ac:spMkLst>
        </pc:spChg>
        <pc:spChg chg="add del mod">
          <ac:chgData name="Bracho, Leandro" userId="57a659fa-865b-442e-add0-d8bfee03b981" providerId="ADAL" clId="{D1C7A931-1A0E-456A-9A3E-721A16D3DD40}" dt="2023-11-06T08:05:46.899" v="1748"/>
          <ac:spMkLst>
            <pc:docMk/>
            <pc:sldMk cId="2077927797" sldId="283"/>
            <ac:spMk id="17" creationId="{80F00044-124A-050F-B43E-B63E910FC611}"/>
          </ac:spMkLst>
        </pc:spChg>
        <pc:graphicFrameChg chg="add mod modGraphic">
          <ac:chgData name="Bracho, Leandro" userId="57a659fa-865b-442e-add0-d8bfee03b981" providerId="ADAL" clId="{D1C7A931-1A0E-456A-9A3E-721A16D3DD40}" dt="2023-11-06T08:10:39.153" v="1830" actId="404"/>
          <ac:graphicFrameMkLst>
            <pc:docMk/>
            <pc:sldMk cId="2077927797" sldId="283"/>
            <ac:graphicFrameMk id="18" creationId="{1AD371DE-666B-BFBD-DE53-1FD62FA6FFEC}"/>
          </ac:graphicFrameMkLst>
        </pc:graphicFrameChg>
        <pc:picChg chg="del">
          <ac:chgData name="Bracho, Leandro" userId="57a659fa-865b-442e-add0-d8bfee03b981" providerId="ADAL" clId="{D1C7A931-1A0E-456A-9A3E-721A16D3DD40}" dt="2023-11-06T08:03:45.991" v="1694" actId="478"/>
          <ac:picMkLst>
            <pc:docMk/>
            <pc:sldMk cId="2077927797" sldId="283"/>
            <ac:picMk id="5" creationId="{6434A805-6585-EA3E-21DD-9E9D6613D031}"/>
          </ac:picMkLst>
        </pc:picChg>
        <pc:picChg chg="add mod">
          <ac:chgData name="Bracho, Leandro" userId="57a659fa-865b-442e-add0-d8bfee03b981" providerId="ADAL" clId="{D1C7A931-1A0E-456A-9A3E-721A16D3DD40}" dt="2023-11-06T08:12:25.925" v="1853" actId="1036"/>
          <ac:picMkLst>
            <pc:docMk/>
            <pc:sldMk cId="2077927797" sldId="283"/>
            <ac:picMk id="16" creationId="{F81051AC-BB84-97B4-A50A-85E13EA8DF13}"/>
          </ac:picMkLst>
        </pc:picChg>
      </pc:sldChg>
      <pc:sldChg chg="addSp delSp modSp new mod ord">
        <pc:chgData name="Bracho, Leandro" userId="57a659fa-865b-442e-add0-d8bfee03b981" providerId="ADAL" clId="{D1C7A931-1A0E-456A-9A3E-721A16D3DD40}" dt="2023-11-06T07:08:42.167" v="1647"/>
        <pc:sldMkLst>
          <pc:docMk/>
          <pc:sldMk cId="974797191" sldId="284"/>
        </pc:sldMkLst>
        <pc:spChg chg="mod">
          <ac:chgData name="Bracho, Leandro" userId="57a659fa-865b-442e-add0-d8bfee03b981" providerId="ADAL" clId="{D1C7A931-1A0E-456A-9A3E-721A16D3DD40}" dt="2023-11-06T06:41:43.549" v="1452" actId="20577"/>
          <ac:spMkLst>
            <pc:docMk/>
            <pc:sldMk cId="974797191" sldId="284"/>
            <ac:spMk id="2" creationId="{C85F2013-4D96-063C-679E-D34A1B08269C}"/>
          </ac:spMkLst>
        </pc:spChg>
        <pc:spChg chg="add del mod">
          <ac:chgData name="Bracho, Leandro" userId="57a659fa-865b-442e-add0-d8bfee03b981" providerId="ADAL" clId="{D1C7A931-1A0E-456A-9A3E-721A16D3DD40}" dt="2023-11-06T06:32:26.495" v="1313"/>
          <ac:spMkLst>
            <pc:docMk/>
            <pc:sldMk cId="974797191" sldId="284"/>
            <ac:spMk id="3" creationId="{37D6E23F-BB6F-AC00-9661-713823E653FB}"/>
          </ac:spMkLst>
        </pc:spChg>
        <pc:spChg chg="add del mod">
          <ac:chgData name="Bracho, Leandro" userId="57a659fa-865b-442e-add0-d8bfee03b981" providerId="ADAL" clId="{D1C7A931-1A0E-456A-9A3E-721A16D3DD40}" dt="2023-11-06T06:36:36.538" v="1320"/>
          <ac:spMkLst>
            <pc:docMk/>
            <pc:sldMk cId="974797191" sldId="284"/>
            <ac:spMk id="8" creationId="{0044A18F-C4FC-AD16-379B-3E75F59D6966}"/>
          </ac:spMkLst>
        </pc:spChg>
        <pc:graphicFrameChg chg="add del mod modGraphic">
          <ac:chgData name="Bracho, Leandro" userId="57a659fa-865b-442e-add0-d8bfee03b981" providerId="ADAL" clId="{D1C7A931-1A0E-456A-9A3E-721A16D3DD40}" dt="2023-11-06T06:36:34.091" v="1319" actId="478"/>
          <ac:graphicFrameMkLst>
            <pc:docMk/>
            <pc:sldMk cId="974797191" sldId="284"/>
            <ac:graphicFrameMk id="6" creationId="{3C846953-FDEB-8270-898A-24EC45098DF3}"/>
          </ac:graphicFrameMkLst>
        </pc:graphicFrameChg>
        <pc:graphicFrameChg chg="add mod modGraphic">
          <ac:chgData name="Bracho, Leandro" userId="57a659fa-865b-442e-add0-d8bfee03b981" providerId="ADAL" clId="{D1C7A931-1A0E-456A-9A3E-721A16D3DD40}" dt="2023-11-06T06:55:17.158" v="1583" actId="1076"/>
          <ac:graphicFrameMkLst>
            <pc:docMk/>
            <pc:sldMk cId="974797191" sldId="284"/>
            <ac:graphicFrameMk id="9" creationId="{BF25B664-B72E-3ACE-73A3-73D7651F3083}"/>
          </ac:graphicFrameMkLst>
        </pc:graphicFrameChg>
        <pc:picChg chg="add del mod ord">
          <ac:chgData name="Bracho, Leandro" userId="57a659fa-865b-442e-add0-d8bfee03b981" providerId="ADAL" clId="{D1C7A931-1A0E-456A-9A3E-721A16D3DD40}" dt="2023-11-06T05:57:59.330" v="1310" actId="22"/>
          <ac:picMkLst>
            <pc:docMk/>
            <pc:sldMk cId="974797191" sldId="284"/>
            <ac:picMk id="5" creationId="{F3F659B5-8CDB-D824-A0A5-28E9B74E6622}"/>
          </ac:picMkLst>
        </pc:picChg>
      </pc:sldChg>
      <pc:sldChg chg="addSp delSp modSp add mod ord modClrScheme chgLayout">
        <pc:chgData name="Bracho, Leandro" userId="57a659fa-865b-442e-add0-d8bfee03b981" providerId="ADAL" clId="{D1C7A931-1A0E-456A-9A3E-721A16D3DD40}" dt="2023-11-06T09:53:33.195" v="2029"/>
        <pc:sldMkLst>
          <pc:docMk/>
          <pc:sldMk cId="1403649619" sldId="285"/>
        </pc:sldMkLst>
        <pc:spChg chg="mod ord">
          <ac:chgData name="Bracho, Leandro" userId="57a659fa-865b-442e-add0-d8bfee03b981" providerId="ADAL" clId="{D1C7A931-1A0E-456A-9A3E-721A16D3DD40}" dt="2023-11-06T06:56:02.986" v="1624" actId="20577"/>
          <ac:spMkLst>
            <pc:docMk/>
            <pc:sldMk cId="1403649619" sldId="285"/>
            <ac:spMk id="2" creationId="{C85F2013-4D96-063C-679E-D34A1B08269C}"/>
          </ac:spMkLst>
        </pc:spChg>
        <pc:spChg chg="del mod ord">
          <ac:chgData name="Bracho, Leandro" userId="57a659fa-865b-442e-add0-d8bfee03b981" providerId="ADAL" clId="{D1C7A931-1A0E-456A-9A3E-721A16D3DD40}" dt="2023-11-06T03:05:45.189" v="21" actId="700"/>
          <ac:spMkLst>
            <pc:docMk/>
            <pc:sldMk cId="1403649619" sldId="285"/>
            <ac:spMk id="3" creationId="{37D6E23F-BB6F-AC00-9661-713823E653FB}"/>
          </ac:spMkLst>
        </pc:spChg>
        <pc:spChg chg="add del mod ord">
          <ac:chgData name="Bracho, Leandro" userId="57a659fa-865b-442e-add0-d8bfee03b981" providerId="ADAL" clId="{D1C7A931-1A0E-456A-9A3E-721A16D3DD40}" dt="2023-11-06T03:06:33.421" v="31" actId="700"/>
          <ac:spMkLst>
            <pc:docMk/>
            <pc:sldMk cId="1403649619" sldId="285"/>
            <ac:spMk id="4" creationId="{AF411CA3-59B3-2AAD-5A85-21137B1DD801}"/>
          </ac:spMkLst>
        </pc:spChg>
        <pc:spChg chg="add del mod ord">
          <ac:chgData name="Bracho, Leandro" userId="57a659fa-865b-442e-add0-d8bfee03b981" providerId="ADAL" clId="{D1C7A931-1A0E-456A-9A3E-721A16D3DD40}" dt="2023-11-06T03:06:33.421" v="31" actId="700"/>
          <ac:spMkLst>
            <pc:docMk/>
            <pc:sldMk cId="1403649619" sldId="285"/>
            <ac:spMk id="5" creationId="{DDC49FA9-9567-EDE9-5BA5-34D562F35D58}"/>
          </ac:spMkLst>
        </pc:spChg>
        <pc:spChg chg="add del mod ord">
          <ac:chgData name="Bracho, Leandro" userId="57a659fa-865b-442e-add0-d8bfee03b981" providerId="ADAL" clId="{D1C7A931-1A0E-456A-9A3E-721A16D3DD40}" dt="2023-11-06T03:06:38.462" v="32" actId="931"/>
          <ac:spMkLst>
            <pc:docMk/>
            <pc:sldMk cId="1403649619" sldId="285"/>
            <ac:spMk id="8" creationId="{06267907-1A0C-C7E4-A60B-2CC16601EA98}"/>
          </ac:spMkLst>
        </pc:spChg>
        <pc:spChg chg="add del mod">
          <ac:chgData name="Bracho, Leandro" userId="57a659fa-865b-442e-add0-d8bfee03b981" providerId="ADAL" clId="{D1C7A931-1A0E-456A-9A3E-721A16D3DD40}" dt="2023-11-06T03:08:03.749" v="40"/>
          <ac:spMkLst>
            <pc:docMk/>
            <pc:sldMk cId="1403649619" sldId="285"/>
            <ac:spMk id="11" creationId="{EFE87920-D357-3C98-6710-3BD620BCF7D1}"/>
          </ac:spMkLst>
        </pc:spChg>
        <pc:spChg chg="add del mod">
          <ac:chgData name="Bracho, Leandro" userId="57a659fa-865b-442e-add0-d8bfee03b981" providerId="ADAL" clId="{D1C7A931-1A0E-456A-9A3E-721A16D3DD40}" dt="2023-11-06T03:51:37.155" v="269" actId="478"/>
          <ac:spMkLst>
            <pc:docMk/>
            <pc:sldMk cId="1403649619" sldId="285"/>
            <ac:spMk id="12" creationId="{52B1AF88-D64F-72A1-6711-2237230CABE0}"/>
          </ac:spMkLst>
        </pc:spChg>
        <pc:spChg chg="add del mod">
          <ac:chgData name="Bracho, Leandro" userId="57a659fa-865b-442e-add0-d8bfee03b981" providerId="ADAL" clId="{D1C7A931-1A0E-456A-9A3E-721A16D3DD40}" dt="2023-11-06T04:37:02.844" v="772" actId="478"/>
          <ac:spMkLst>
            <pc:docMk/>
            <pc:sldMk cId="1403649619" sldId="285"/>
            <ac:spMk id="13" creationId="{2360721B-F7BC-DE24-5B0D-05A00D4B0CEE}"/>
          </ac:spMkLst>
        </pc:spChg>
        <pc:spChg chg="add del mod">
          <ac:chgData name="Bracho, Leandro" userId="57a659fa-865b-442e-add0-d8bfee03b981" providerId="ADAL" clId="{D1C7A931-1A0E-456A-9A3E-721A16D3DD40}" dt="2023-11-06T04:37:08.755" v="774" actId="931"/>
          <ac:spMkLst>
            <pc:docMk/>
            <pc:sldMk cId="1403649619" sldId="285"/>
            <ac:spMk id="15" creationId="{E10EEE5A-6714-B911-2D30-9410895432A8}"/>
          </ac:spMkLst>
        </pc:spChg>
        <pc:spChg chg="add del mod">
          <ac:chgData name="Bracho, Leandro" userId="57a659fa-865b-442e-add0-d8bfee03b981" providerId="ADAL" clId="{D1C7A931-1A0E-456A-9A3E-721A16D3DD40}" dt="2023-11-06T04:43:59.587" v="820" actId="931"/>
          <ac:spMkLst>
            <pc:docMk/>
            <pc:sldMk cId="1403649619" sldId="285"/>
            <ac:spMk id="19" creationId="{C2DEB1D0-FC87-3EA2-4F78-8E0FE76E6107}"/>
          </ac:spMkLst>
        </pc:spChg>
        <pc:picChg chg="add del mod">
          <ac:chgData name="Bracho, Leandro" userId="57a659fa-865b-442e-add0-d8bfee03b981" providerId="ADAL" clId="{D1C7A931-1A0E-456A-9A3E-721A16D3DD40}" dt="2023-11-06T03:06:07.546" v="30" actId="931"/>
          <ac:picMkLst>
            <pc:docMk/>
            <pc:sldMk cId="1403649619" sldId="285"/>
            <ac:picMk id="7" creationId="{21BC3D4D-A7F6-A6B1-CC41-779D44F72185}"/>
          </ac:picMkLst>
        </pc:picChg>
        <pc:picChg chg="add del mod ord modCrop">
          <ac:chgData name="Bracho, Leandro" userId="57a659fa-865b-442e-add0-d8bfee03b981" providerId="ADAL" clId="{D1C7A931-1A0E-456A-9A3E-721A16D3DD40}" dt="2023-11-06T04:37:04.711" v="773" actId="478"/>
          <ac:picMkLst>
            <pc:docMk/>
            <pc:sldMk cId="1403649619" sldId="285"/>
            <ac:picMk id="10" creationId="{2BD36401-F637-F97C-055D-837EA38F5618}"/>
          </ac:picMkLst>
        </pc:picChg>
        <pc:picChg chg="add del mod">
          <ac:chgData name="Bracho, Leandro" userId="57a659fa-865b-442e-add0-d8bfee03b981" providerId="ADAL" clId="{D1C7A931-1A0E-456A-9A3E-721A16D3DD40}" dt="2023-11-06T04:43:56.959" v="819" actId="478"/>
          <ac:picMkLst>
            <pc:docMk/>
            <pc:sldMk cId="1403649619" sldId="285"/>
            <ac:picMk id="17" creationId="{5AC9A0D7-BCC1-519B-91A7-74B6C6F0477E}"/>
          </ac:picMkLst>
        </pc:picChg>
        <pc:picChg chg="add mod">
          <ac:chgData name="Bracho, Leandro" userId="57a659fa-865b-442e-add0-d8bfee03b981" providerId="ADAL" clId="{D1C7A931-1A0E-456A-9A3E-721A16D3DD40}" dt="2023-11-06T04:44:11.284" v="829" actId="1076"/>
          <ac:picMkLst>
            <pc:docMk/>
            <pc:sldMk cId="1403649619" sldId="285"/>
            <ac:picMk id="21" creationId="{86D4E056-544A-42B2-41CC-BF69A0FA6BDA}"/>
          </ac:picMkLst>
        </pc:picChg>
      </pc:sldChg>
      <pc:sldChg chg="ord">
        <pc:chgData name="Bracho, Leandro" userId="57a659fa-865b-442e-add0-d8bfee03b981" providerId="ADAL" clId="{D1C7A931-1A0E-456A-9A3E-721A16D3DD40}" dt="2023-11-06T07:08:48.476" v="1649"/>
        <pc:sldMkLst>
          <pc:docMk/>
          <pc:sldMk cId="671417530" sldId="296"/>
        </pc:sldMkLst>
      </pc:sldChg>
      <pc:sldChg chg="addSp delSp modSp new mod modClrScheme chgLayout">
        <pc:chgData name="Bracho, Leandro" userId="57a659fa-865b-442e-add0-d8bfee03b981" providerId="ADAL" clId="{D1C7A931-1A0E-456A-9A3E-721A16D3DD40}" dt="2023-11-06T07:30:04.111" v="1693" actId="20577"/>
        <pc:sldMkLst>
          <pc:docMk/>
          <pc:sldMk cId="2807883762" sldId="297"/>
        </pc:sldMkLst>
        <pc:spChg chg="mod ord">
          <ac:chgData name="Bracho, Leandro" userId="57a659fa-865b-442e-add0-d8bfee03b981" providerId="ADAL" clId="{D1C7A931-1A0E-456A-9A3E-721A16D3DD40}" dt="2023-11-06T07:29:54.280" v="1659" actId="700"/>
          <ac:spMkLst>
            <pc:docMk/>
            <pc:sldMk cId="2807883762" sldId="297"/>
            <ac:spMk id="2" creationId="{A08F6A58-350B-B01E-8919-14597E312FEB}"/>
          </ac:spMkLst>
        </pc:spChg>
        <pc:spChg chg="del mod ord">
          <ac:chgData name="Bracho, Leandro" userId="57a659fa-865b-442e-add0-d8bfee03b981" providerId="ADAL" clId="{D1C7A931-1A0E-456A-9A3E-721A16D3DD40}" dt="2023-11-06T07:29:54.280" v="1659" actId="700"/>
          <ac:spMkLst>
            <pc:docMk/>
            <pc:sldMk cId="2807883762" sldId="297"/>
            <ac:spMk id="3" creationId="{0110AA05-506E-545F-A704-FB08E03152AF}"/>
          </ac:spMkLst>
        </pc:spChg>
        <pc:spChg chg="add del mod ord">
          <ac:chgData name="Bracho, Leandro" userId="57a659fa-865b-442e-add0-d8bfee03b981" providerId="ADAL" clId="{D1C7A931-1A0E-456A-9A3E-721A16D3DD40}" dt="2023-11-06T05:19:44.875" v="1214" actId="700"/>
          <ac:spMkLst>
            <pc:docMk/>
            <pc:sldMk cId="2807883762" sldId="297"/>
            <ac:spMk id="4" creationId="{6213F1C8-DB1D-8994-1DC8-3C07A3B0619C}"/>
          </ac:spMkLst>
        </pc:spChg>
        <pc:spChg chg="add del mod ord">
          <ac:chgData name="Bracho, Leandro" userId="57a659fa-865b-442e-add0-d8bfee03b981" providerId="ADAL" clId="{D1C7A931-1A0E-456A-9A3E-721A16D3DD40}" dt="2023-11-06T05:20:19.150" v="1235" actId="700"/>
          <ac:spMkLst>
            <pc:docMk/>
            <pc:sldMk cId="2807883762" sldId="297"/>
            <ac:spMk id="5" creationId="{55BB789D-16B3-7FC2-8249-67F90AA3660F}"/>
          </ac:spMkLst>
        </pc:spChg>
        <pc:spChg chg="add del mod">
          <ac:chgData name="Bracho, Leandro" userId="57a659fa-865b-442e-add0-d8bfee03b981" providerId="ADAL" clId="{D1C7A931-1A0E-456A-9A3E-721A16D3DD40}" dt="2023-11-06T07:29:38.218" v="1650" actId="478"/>
          <ac:spMkLst>
            <pc:docMk/>
            <pc:sldMk cId="2807883762" sldId="297"/>
            <ac:spMk id="6" creationId="{49532FBE-B7AE-608F-A02B-B145078180AF}"/>
          </ac:spMkLst>
        </pc:spChg>
        <pc:spChg chg="add mod ord">
          <ac:chgData name="Bracho, Leandro" userId="57a659fa-865b-442e-add0-d8bfee03b981" providerId="ADAL" clId="{D1C7A931-1A0E-456A-9A3E-721A16D3DD40}" dt="2023-11-06T07:30:04.111" v="1693" actId="20577"/>
          <ac:spMkLst>
            <pc:docMk/>
            <pc:sldMk cId="2807883762" sldId="297"/>
            <ac:spMk id="7" creationId="{D3DEC554-A1A2-8442-8F6F-E830CA20DA1D}"/>
          </ac:spMkLst>
        </pc:spChg>
      </pc:sldChg>
      <pc:sldChg chg="addSp delSp modSp new mod ord">
        <pc:chgData name="Bracho, Leandro" userId="57a659fa-865b-442e-add0-d8bfee03b981" providerId="ADAL" clId="{D1C7A931-1A0E-456A-9A3E-721A16D3DD40}" dt="2023-11-06T07:08:37.306" v="1645"/>
        <pc:sldMkLst>
          <pc:docMk/>
          <pc:sldMk cId="622235463" sldId="298"/>
        </pc:sldMkLst>
        <pc:spChg chg="mod">
          <ac:chgData name="Bracho, Leandro" userId="57a659fa-865b-442e-add0-d8bfee03b981" providerId="ADAL" clId="{D1C7A931-1A0E-456A-9A3E-721A16D3DD40}" dt="2023-11-06T06:56:08.766" v="1638" actId="20577"/>
          <ac:spMkLst>
            <pc:docMk/>
            <pc:sldMk cId="622235463" sldId="298"/>
            <ac:spMk id="2" creationId="{02563F2C-E3D4-5AF4-B79E-5FF7A5658140}"/>
          </ac:spMkLst>
        </pc:spChg>
        <pc:spChg chg="del">
          <ac:chgData name="Bracho, Leandro" userId="57a659fa-865b-442e-add0-d8bfee03b981" providerId="ADAL" clId="{D1C7A931-1A0E-456A-9A3E-721A16D3DD40}" dt="2023-11-06T06:43:10.935" v="1484"/>
          <ac:spMkLst>
            <pc:docMk/>
            <pc:sldMk cId="622235463" sldId="298"/>
            <ac:spMk id="3" creationId="{B08C77CC-4689-8A53-C81A-FC1AEC950989}"/>
          </ac:spMkLst>
        </pc:spChg>
        <pc:spChg chg="add del mod">
          <ac:chgData name="Bracho, Leandro" userId="57a659fa-865b-442e-add0-d8bfee03b981" providerId="ADAL" clId="{D1C7A931-1A0E-456A-9A3E-721A16D3DD40}" dt="2023-11-06T06:47:49.834" v="1489"/>
          <ac:spMkLst>
            <pc:docMk/>
            <pc:sldMk cId="622235463" sldId="298"/>
            <ac:spMk id="6" creationId="{50D84A6F-D351-6275-52EA-7370FC4B72BB}"/>
          </ac:spMkLst>
        </pc:spChg>
        <pc:spChg chg="add del mod">
          <ac:chgData name="Bracho, Leandro" userId="57a659fa-865b-442e-add0-d8bfee03b981" providerId="ADAL" clId="{D1C7A931-1A0E-456A-9A3E-721A16D3DD40}" dt="2023-11-06T06:49:29.292" v="1499"/>
          <ac:spMkLst>
            <pc:docMk/>
            <pc:sldMk cId="622235463" sldId="298"/>
            <ac:spMk id="10" creationId="{158D8BF6-CD4F-0BEF-5B26-C8F2157A7F68}"/>
          </ac:spMkLst>
        </pc:spChg>
        <pc:spChg chg="add del mod">
          <ac:chgData name="Bracho, Leandro" userId="57a659fa-865b-442e-add0-d8bfee03b981" providerId="ADAL" clId="{D1C7A931-1A0E-456A-9A3E-721A16D3DD40}" dt="2023-11-06T06:53:04.693" v="1540"/>
          <ac:spMkLst>
            <pc:docMk/>
            <pc:sldMk cId="622235463" sldId="298"/>
            <ac:spMk id="13" creationId="{C60688E7-028C-9660-EAE5-DBD0639F9492}"/>
          </ac:spMkLst>
        </pc:spChg>
        <pc:graphicFrameChg chg="add del mod">
          <ac:chgData name="Bracho, Leandro" userId="57a659fa-865b-442e-add0-d8bfee03b981" providerId="ADAL" clId="{D1C7A931-1A0E-456A-9A3E-721A16D3DD40}" dt="2023-11-06T06:45:21.004" v="1486" actId="478"/>
          <ac:graphicFrameMkLst>
            <pc:docMk/>
            <pc:sldMk cId="622235463" sldId="298"/>
            <ac:graphicFrameMk id="4" creationId="{C991A5B3-E507-75D7-44EB-4D6B1811F3C1}"/>
          </ac:graphicFrameMkLst>
        </pc:graphicFrameChg>
        <pc:graphicFrameChg chg="add del mod">
          <ac:chgData name="Bracho, Leandro" userId="57a659fa-865b-442e-add0-d8bfee03b981" providerId="ADAL" clId="{D1C7A931-1A0E-456A-9A3E-721A16D3DD40}" dt="2023-11-06T06:47:35.817" v="1488"/>
          <ac:graphicFrameMkLst>
            <pc:docMk/>
            <pc:sldMk cId="622235463" sldId="298"/>
            <ac:graphicFrameMk id="7" creationId="{1A5EC597-1526-503F-1BAB-8CB8C65E2948}"/>
          </ac:graphicFrameMkLst>
        </pc:graphicFrameChg>
        <pc:graphicFrameChg chg="add del mod modGraphic">
          <ac:chgData name="Bracho, Leandro" userId="57a659fa-865b-442e-add0-d8bfee03b981" providerId="ADAL" clId="{D1C7A931-1A0E-456A-9A3E-721A16D3DD40}" dt="2023-11-06T06:49:23.823" v="1498" actId="478"/>
          <ac:graphicFrameMkLst>
            <pc:docMk/>
            <pc:sldMk cId="622235463" sldId="298"/>
            <ac:graphicFrameMk id="8" creationId="{DEB6B637-6E98-9940-D32D-1A90DF9A3BC2}"/>
          </ac:graphicFrameMkLst>
        </pc:graphicFrameChg>
        <pc:graphicFrameChg chg="add del mod modGraphic">
          <ac:chgData name="Bracho, Leandro" userId="57a659fa-865b-442e-add0-d8bfee03b981" providerId="ADAL" clId="{D1C7A931-1A0E-456A-9A3E-721A16D3DD40}" dt="2023-11-06T06:53:01.659" v="1539" actId="478"/>
          <ac:graphicFrameMkLst>
            <pc:docMk/>
            <pc:sldMk cId="622235463" sldId="298"/>
            <ac:graphicFrameMk id="11" creationId="{5D7DBADE-12B0-7950-D3FF-4145841060AC}"/>
          </ac:graphicFrameMkLst>
        </pc:graphicFrameChg>
        <pc:graphicFrameChg chg="add mod modGraphic">
          <ac:chgData name="Bracho, Leandro" userId="57a659fa-865b-442e-add0-d8bfee03b981" providerId="ADAL" clId="{D1C7A931-1A0E-456A-9A3E-721A16D3DD40}" dt="2023-11-06T06:56:36.584" v="1640" actId="2165"/>
          <ac:graphicFrameMkLst>
            <pc:docMk/>
            <pc:sldMk cId="622235463" sldId="298"/>
            <ac:graphicFrameMk id="14" creationId="{EFEF597A-A402-D39F-DBFA-036DE8A04CCB}"/>
          </ac:graphicFrameMkLst>
        </pc:graphicFrameChg>
      </pc:sldChg>
      <pc:sldChg chg="addSp delSp modSp new mod modAnim modNotesTx">
        <pc:chgData name="Bracho, Leandro" userId="57a659fa-865b-442e-add0-d8bfee03b981" providerId="ADAL" clId="{D1C7A931-1A0E-456A-9A3E-721A16D3DD40}" dt="2023-11-06T09:57:58.354" v="2183" actId="20577"/>
        <pc:sldMkLst>
          <pc:docMk/>
          <pc:sldMk cId="2928336915" sldId="299"/>
        </pc:sldMkLst>
        <pc:spChg chg="mod">
          <ac:chgData name="Bracho, Leandro" userId="57a659fa-865b-442e-add0-d8bfee03b981" providerId="ADAL" clId="{D1C7A931-1A0E-456A-9A3E-721A16D3DD40}" dt="2023-11-06T06:55:57.569" v="1610" actId="20577"/>
          <ac:spMkLst>
            <pc:docMk/>
            <pc:sldMk cId="2928336915" sldId="299"/>
            <ac:spMk id="2" creationId="{C9A85564-3163-4D1B-556F-9FF6AD6C1627}"/>
          </ac:spMkLst>
        </pc:spChg>
        <pc:spChg chg="add del mod">
          <ac:chgData name="Bracho, Leandro" userId="57a659fa-865b-442e-add0-d8bfee03b981" providerId="ADAL" clId="{D1C7A931-1A0E-456A-9A3E-721A16D3DD40}" dt="2023-11-06T09:57:58.354" v="2183" actId="20577"/>
          <ac:spMkLst>
            <pc:docMk/>
            <pc:sldMk cId="2928336915" sldId="299"/>
            <ac:spMk id="3" creationId="{844EB79B-B891-3338-E2AD-81CC032A7A5A}"/>
          </ac:spMkLst>
        </pc:spChg>
        <pc:picChg chg="add mod">
          <ac:chgData name="Bracho, Leandro" userId="57a659fa-865b-442e-add0-d8bfee03b981" providerId="ADAL" clId="{D1C7A931-1A0E-456A-9A3E-721A16D3DD40}" dt="2023-11-06T09:32:28.344" v="1863"/>
          <ac:picMkLst>
            <pc:docMk/>
            <pc:sldMk cId="2928336915" sldId="299"/>
            <ac:picMk id="4" creationId="{88B3C9AC-B05E-2D83-2A2D-02D2AD49E7D1}"/>
          </ac:picMkLst>
        </pc:picChg>
        <pc:picChg chg="add mod">
          <ac:chgData name="Bracho, Leandro" userId="57a659fa-865b-442e-add0-d8bfee03b981" providerId="ADAL" clId="{D1C7A931-1A0E-456A-9A3E-721A16D3DD40}" dt="2023-11-06T09:56:32.558" v="2083" actId="14100"/>
          <ac:picMkLst>
            <pc:docMk/>
            <pc:sldMk cId="2928336915" sldId="299"/>
            <ac:picMk id="5" creationId="{3E7929BA-7A8F-123F-4FB1-D915C1B3E72A}"/>
          </ac:picMkLst>
        </pc:picChg>
        <pc:picChg chg="add del mod">
          <ac:chgData name="Bracho, Leandro" userId="57a659fa-865b-442e-add0-d8bfee03b981" providerId="ADAL" clId="{D1C7A931-1A0E-456A-9A3E-721A16D3DD40}" dt="2023-11-06T09:41:51.699" v="1930" actId="478"/>
          <ac:picMkLst>
            <pc:docMk/>
            <pc:sldMk cId="2928336915" sldId="299"/>
            <ac:picMk id="7" creationId="{40DC90D1-1A39-9812-E7F7-DC552206985E}"/>
          </ac:picMkLst>
        </pc:picChg>
        <pc:picChg chg="add mod">
          <ac:chgData name="Bracho, Leandro" userId="57a659fa-865b-442e-add0-d8bfee03b981" providerId="ADAL" clId="{D1C7A931-1A0E-456A-9A3E-721A16D3DD40}" dt="2023-11-06T09:52:55.158" v="2027" actId="14826"/>
          <ac:picMkLst>
            <pc:docMk/>
            <pc:sldMk cId="2928336915" sldId="299"/>
            <ac:picMk id="9" creationId="{8673731E-02CF-DB90-76B4-91CCABD8944A}"/>
          </ac:picMkLst>
        </pc:picChg>
        <pc:picChg chg="add mod">
          <ac:chgData name="Bracho, Leandro" userId="57a659fa-865b-442e-add0-d8bfee03b981" providerId="ADAL" clId="{D1C7A931-1A0E-456A-9A3E-721A16D3DD40}" dt="2023-11-06T09:52:47.341" v="2026" actId="14826"/>
          <ac:picMkLst>
            <pc:docMk/>
            <pc:sldMk cId="2928336915" sldId="299"/>
            <ac:picMk id="11" creationId="{CC4768DD-E3B0-898F-C70C-1F7F52B88748}"/>
          </ac:picMkLst>
        </pc:picChg>
        <pc:picChg chg="add del mod">
          <ac:chgData name="Bracho, Leandro" userId="57a659fa-865b-442e-add0-d8bfee03b981" providerId="ADAL" clId="{D1C7A931-1A0E-456A-9A3E-721A16D3DD40}" dt="2023-11-06T09:47:59.472" v="1973" actId="478"/>
          <ac:picMkLst>
            <pc:docMk/>
            <pc:sldMk cId="2928336915" sldId="299"/>
            <ac:picMk id="13" creationId="{B0E64F26-DCF9-7264-5AE9-21B8DAB3FB89}"/>
          </ac:picMkLst>
        </pc:picChg>
        <pc:picChg chg="add del mod">
          <ac:chgData name="Bracho, Leandro" userId="57a659fa-865b-442e-add0-d8bfee03b981" providerId="ADAL" clId="{D1C7A931-1A0E-456A-9A3E-721A16D3DD40}" dt="2023-11-06T09:46:34.140" v="1963" actId="478"/>
          <ac:picMkLst>
            <pc:docMk/>
            <pc:sldMk cId="2928336915" sldId="299"/>
            <ac:picMk id="15" creationId="{19615129-2D6B-A85A-8863-F1F337BD6A56}"/>
          </ac:picMkLst>
        </pc:picChg>
        <pc:picChg chg="add mod modCrop">
          <ac:chgData name="Bracho, Leandro" userId="57a659fa-865b-442e-add0-d8bfee03b981" providerId="ADAL" clId="{D1C7A931-1A0E-456A-9A3E-721A16D3DD40}" dt="2023-11-06T09:49:37.639" v="2021" actId="1076"/>
          <ac:picMkLst>
            <pc:docMk/>
            <pc:sldMk cId="2928336915" sldId="299"/>
            <ac:picMk id="17" creationId="{6BE99D3E-E510-54C0-B0C9-A1A64238076C}"/>
          </ac:picMkLst>
        </pc:picChg>
        <pc:picChg chg="add del mod modCrop">
          <ac:chgData name="Bracho, Leandro" userId="57a659fa-865b-442e-add0-d8bfee03b981" providerId="ADAL" clId="{D1C7A931-1A0E-456A-9A3E-721A16D3DD40}" dt="2023-11-06T09:48:01.516" v="1974" actId="478"/>
          <ac:picMkLst>
            <pc:docMk/>
            <pc:sldMk cId="2928336915" sldId="299"/>
            <ac:picMk id="19" creationId="{4787744C-D841-0823-509E-694DAB90090C}"/>
          </ac:picMkLst>
        </pc:picChg>
        <pc:picChg chg="add mod">
          <ac:chgData name="Bracho, Leandro" userId="57a659fa-865b-442e-add0-d8bfee03b981" providerId="ADAL" clId="{D1C7A931-1A0E-456A-9A3E-721A16D3DD40}" dt="2023-11-06T09:48:28.468" v="1979" actId="1076"/>
          <ac:picMkLst>
            <pc:docMk/>
            <pc:sldMk cId="2928336915" sldId="299"/>
            <ac:picMk id="21" creationId="{6FB4D014-426E-AB29-C9B1-3CC2A7116FD5}"/>
          </ac:picMkLst>
        </pc:picChg>
        <pc:picChg chg="add del mod modCrop">
          <ac:chgData name="Bracho, Leandro" userId="57a659fa-865b-442e-add0-d8bfee03b981" providerId="ADAL" clId="{D1C7A931-1A0E-456A-9A3E-721A16D3DD40}" dt="2023-11-06T09:49:53.489" v="2023" actId="478"/>
          <ac:picMkLst>
            <pc:docMk/>
            <pc:sldMk cId="2928336915" sldId="299"/>
            <ac:picMk id="23" creationId="{11439204-FC1C-D463-A3DD-C296089FE5E1}"/>
          </ac:picMkLst>
        </pc:picChg>
      </pc:sldChg>
    </pc:docChg>
  </pc:docChgLst>
  <pc:docChgLst>
    <pc:chgData name="Medrano, Oscar" userId="S::medrano.oscar@tamu.edu::89a39631-1f1e-4af4-bb35-b2cec7973e18" providerId="AD" clId="Web-{5DEC914E-85EF-46B3-A677-7E8F35CB8D9D}"/>
    <pc:docChg chg="addSld delSld modSld sldOrd">
      <pc:chgData name="Medrano, Oscar" userId="S::medrano.oscar@tamu.edu::89a39631-1f1e-4af4-bb35-b2cec7973e18" providerId="AD" clId="Web-{5DEC914E-85EF-46B3-A677-7E8F35CB8D9D}" dt="2023-11-06T07:11:59.611" v="37" actId="20577"/>
      <pc:docMkLst>
        <pc:docMk/>
      </pc:docMkLst>
      <pc:sldChg chg="addSp delSp modSp del">
        <pc:chgData name="Medrano, Oscar" userId="S::medrano.oscar@tamu.edu::89a39631-1f1e-4af4-bb35-b2cec7973e18" providerId="AD" clId="Web-{5DEC914E-85EF-46B3-A677-7E8F35CB8D9D}" dt="2023-11-06T07:11:31.985" v="35"/>
        <pc:sldMkLst>
          <pc:docMk/>
          <pc:sldMk cId="4216802651" sldId="302"/>
        </pc:sldMkLst>
        <pc:spChg chg="add del">
          <ac:chgData name="Medrano, Oscar" userId="S::medrano.oscar@tamu.edu::89a39631-1f1e-4af4-bb35-b2cec7973e18" providerId="AD" clId="Web-{5DEC914E-85EF-46B3-A677-7E8F35CB8D9D}" dt="2023-11-06T07:10:18.545" v="32"/>
          <ac:spMkLst>
            <pc:docMk/>
            <pc:sldMk cId="4216802651" sldId="302"/>
            <ac:spMk id="3" creationId="{00000000-0000-0000-0000-000000000000}"/>
          </ac:spMkLst>
        </pc:spChg>
        <pc:spChg chg="add del mod">
          <ac:chgData name="Medrano, Oscar" userId="S::medrano.oscar@tamu.edu::89a39631-1f1e-4af4-bb35-b2cec7973e18" providerId="AD" clId="Web-{5DEC914E-85EF-46B3-A677-7E8F35CB8D9D}" dt="2023-11-06T07:09:52.153" v="17"/>
          <ac:spMkLst>
            <pc:docMk/>
            <pc:sldMk cId="4216802651" sldId="302"/>
            <ac:spMk id="6" creationId="{C60C37EB-70CD-BD6F-F603-A21EA478EB1A}"/>
          </ac:spMkLst>
        </pc:spChg>
        <pc:graphicFrameChg chg="add del mod modGraphic">
          <ac:chgData name="Medrano, Oscar" userId="S::medrano.oscar@tamu.edu::89a39631-1f1e-4af4-bb35-b2cec7973e18" providerId="AD" clId="Web-{5DEC914E-85EF-46B3-A677-7E8F35CB8D9D}" dt="2023-11-06T07:10:05.122" v="28"/>
          <ac:graphicFrameMkLst>
            <pc:docMk/>
            <pc:sldMk cId="4216802651" sldId="302"/>
            <ac:graphicFrameMk id="5" creationId="{611BBB4F-EAC1-FE1E-B022-E1A5B009242D}"/>
          </ac:graphicFrameMkLst>
        </pc:graphicFrameChg>
        <pc:graphicFrameChg chg="add del mod ord modGraphic">
          <ac:chgData name="Medrano, Oscar" userId="S::medrano.oscar@tamu.edu::89a39631-1f1e-4af4-bb35-b2cec7973e18" providerId="AD" clId="Web-{5DEC914E-85EF-46B3-A677-7E8F35CB8D9D}" dt="2023-11-06T07:10:13.482" v="31"/>
          <ac:graphicFrameMkLst>
            <pc:docMk/>
            <pc:sldMk cId="4216802651" sldId="302"/>
            <ac:graphicFrameMk id="8" creationId="{53CA3C42-60C5-78EC-DC27-BA0946BB684F}"/>
          </ac:graphicFrameMkLst>
        </pc:graphicFrameChg>
      </pc:sldChg>
      <pc:sldChg chg="modSp add ord replId">
        <pc:chgData name="Medrano, Oscar" userId="S::medrano.oscar@tamu.edu::89a39631-1f1e-4af4-bb35-b2cec7973e18" providerId="AD" clId="Web-{5DEC914E-85EF-46B3-A677-7E8F35CB8D9D}" dt="2023-11-06T07:11:59.611" v="37" actId="20577"/>
        <pc:sldMkLst>
          <pc:docMk/>
          <pc:sldMk cId="2726142771" sldId="303"/>
        </pc:sldMkLst>
        <pc:spChg chg="mod">
          <ac:chgData name="Medrano, Oscar" userId="S::medrano.oscar@tamu.edu::89a39631-1f1e-4af4-bb35-b2cec7973e18" providerId="AD" clId="Web-{5DEC914E-85EF-46B3-A677-7E8F35CB8D9D}" dt="2023-11-06T07:11:59.611" v="37" actId="20577"/>
          <ac:spMkLst>
            <pc:docMk/>
            <pc:sldMk cId="2726142771" sldId="303"/>
            <ac:spMk id="2" creationId="{C85F2013-4D96-063C-679E-D34A1B08269C}"/>
          </ac:spMkLst>
        </pc:spChg>
      </pc:sldChg>
    </pc:docChg>
  </pc:docChgLst>
  <pc:docChgLst>
    <pc:chgData name="Medrano, Oscar" userId="S::medrano.oscar@tamu.edu::89a39631-1f1e-4af4-bb35-b2cec7973e18" providerId="AD" clId="Web-{A533D1BF-2CBD-488F-8CE9-62226FD9FB2A}"/>
    <pc:docChg chg="addSld delSld modSld">
      <pc:chgData name="Medrano, Oscar" userId="S::medrano.oscar@tamu.edu::89a39631-1f1e-4af4-bb35-b2cec7973e18" providerId="AD" clId="Web-{A533D1BF-2CBD-488F-8CE9-62226FD9FB2A}" dt="2023-11-06T07:28:06.984" v="1542" actId="20577"/>
      <pc:docMkLst>
        <pc:docMk/>
      </pc:docMkLst>
      <pc:sldChg chg="del">
        <pc:chgData name="Medrano, Oscar" userId="S::medrano.oscar@tamu.edu::89a39631-1f1e-4af4-bb35-b2cec7973e18" providerId="AD" clId="Web-{A533D1BF-2CBD-488F-8CE9-62226FD9FB2A}" dt="2023-11-06T07:24:35.569" v="1412"/>
        <pc:sldMkLst>
          <pc:docMk/>
          <pc:sldMk cId="4028750370" sldId="277"/>
        </pc:sldMkLst>
      </pc:sldChg>
      <pc:sldChg chg="modSp">
        <pc:chgData name="Medrano, Oscar" userId="S::medrano.oscar@tamu.edu::89a39631-1f1e-4af4-bb35-b2cec7973e18" providerId="AD" clId="Web-{A533D1BF-2CBD-488F-8CE9-62226FD9FB2A}" dt="2023-11-06T07:22:08.234" v="1411" actId="1076"/>
        <pc:sldMkLst>
          <pc:docMk/>
          <pc:sldMk cId="2726142771" sldId="303"/>
        </pc:sldMkLst>
        <pc:graphicFrameChg chg="mod modGraphic">
          <ac:chgData name="Medrano, Oscar" userId="S::medrano.oscar@tamu.edu::89a39631-1f1e-4af4-bb35-b2cec7973e18" providerId="AD" clId="Web-{A533D1BF-2CBD-488F-8CE9-62226FD9FB2A}" dt="2023-11-06T07:22:08.234" v="1411" actId="1076"/>
          <ac:graphicFrameMkLst>
            <pc:docMk/>
            <pc:sldMk cId="2726142771" sldId="303"/>
            <ac:graphicFrameMk id="9" creationId="{BF25B664-B72E-3ACE-73A3-73D7651F3083}"/>
          </ac:graphicFrameMkLst>
        </pc:graphicFrameChg>
      </pc:sldChg>
      <pc:sldChg chg="modSp add replId">
        <pc:chgData name="Medrano, Oscar" userId="S::medrano.oscar@tamu.edu::89a39631-1f1e-4af4-bb35-b2cec7973e18" providerId="AD" clId="Web-{A533D1BF-2CBD-488F-8CE9-62226FD9FB2A}" dt="2023-11-06T07:28:06.984" v="1542" actId="20577"/>
        <pc:sldMkLst>
          <pc:docMk/>
          <pc:sldMk cId="4081618367" sldId="304"/>
        </pc:sldMkLst>
        <pc:spChg chg="mod">
          <ac:chgData name="Medrano, Oscar" userId="S::medrano.oscar@tamu.edu::89a39631-1f1e-4af4-bb35-b2cec7973e18" providerId="AD" clId="Web-{A533D1BF-2CBD-488F-8CE9-62226FD9FB2A}" dt="2023-11-06T07:26:52.012" v="1440" actId="20577"/>
          <ac:spMkLst>
            <pc:docMk/>
            <pc:sldMk cId="4081618367" sldId="304"/>
            <ac:spMk id="2" creationId="{6C441310-9342-B14C-24B0-66F7CE4DA287}"/>
          </ac:spMkLst>
        </pc:spChg>
        <pc:spChg chg="mod">
          <ac:chgData name="Medrano, Oscar" userId="S::medrano.oscar@tamu.edu::89a39631-1f1e-4af4-bb35-b2cec7973e18" providerId="AD" clId="Web-{A533D1BF-2CBD-488F-8CE9-62226FD9FB2A}" dt="2023-11-06T07:28:06.984" v="1542" actId="20577"/>
          <ac:spMkLst>
            <pc:docMk/>
            <pc:sldMk cId="4081618367" sldId="304"/>
            <ac:spMk id="3" creationId="{19A23CBF-2F10-17EC-B4C6-64EE167AB92A}"/>
          </ac:spMkLst>
        </pc:spChg>
      </pc:sldChg>
    </pc:docChg>
  </pc:docChgLst>
  <pc:docChgLst>
    <pc:chgData clId="Web-{1C02384E-564F-488A-BC5C-1A7FDC34D402}"/>
    <pc:docChg chg="addSld">
      <pc:chgData name="" userId="" providerId="" clId="Web-{1C02384E-564F-488A-BC5C-1A7FDC34D402}" dt="2023-10-31T15:04:59.206" v="0"/>
      <pc:docMkLst>
        <pc:docMk/>
      </pc:docMkLst>
      <pc:sldChg chg="add">
        <pc:chgData name="" userId="" providerId="" clId="Web-{1C02384E-564F-488A-BC5C-1A7FDC34D402}" dt="2023-10-31T15:04:59.206" v="0"/>
        <pc:sldMkLst>
          <pc:docMk/>
          <pc:sldMk cId="2077927797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62A90-76C0-4968-8E79-69AE92D2E136}" type="datetimeFigureOut"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6ACC2-0B83-4473-AC99-B284B6F9CF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F7362-72B2-DD47-B6E2-5B62A96BA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3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Robin (or Leandro or Oscar)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F7362-72B2-DD47-B6E2-5B62A96BA1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Video Link: https://youtu.be/ER6whhiBOCw?si=KfntIzJiZYk1K7D2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6ACC2-0B83-4473-AC99-B284B6F9C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6whhiBOCw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youtu.be/ER6whhiBOCw?si=KfntIzJiZYk1K7D2" TargetMode="Externa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935" y="4244975"/>
            <a:ext cx="7676815" cy="1603375"/>
          </a:xfrm>
        </p:spPr>
        <p:txBody>
          <a:bodyPr>
            <a:normAutofit fontScale="90000"/>
          </a:bodyPr>
          <a:lstStyle/>
          <a:p>
            <a:r>
              <a:rPr lang="en-US"/>
              <a:t>ECEN 403 Final Presentation</a:t>
            </a:r>
            <a:br>
              <a:rPr lang="en-US"/>
            </a:br>
            <a:r>
              <a:rPr lang="en-US"/>
              <a:t>Team 63 – AWG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 Leandro Bracho, Oscar Medrano,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Nick Joseph, and Robin Smithson </a:t>
            </a:r>
            <a:br>
              <a:rPr lang="en-US"/>
            </a:br>
            <a:r>
              <a:rPr lang="en-US"/>
              <a:t>Sponsor: Professor John Lusher</a:t>
            </a:r>
            <a:endParaRPr lang="en-US">
              <a:cs typeface="Arial"/>
            </a:endParaRPr>
          </a:p>
        </p:txBody>
      </p:sp>
      <p:sp>
        <p:nvSpPr>
          <p:cNvPr id="4" name="Diagonal Stripe 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FC15-327C-91EF-2867-BCB1D334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FEEA7-435E-BB71-054D-18BA035F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7" y="1712271"/>
            <a:ext cx="4673840" cy="433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C7450-282C-14DD-AB1D-362AA493F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8"/>
          <a:stretch/>
        </p:blipFill>
        <p:spPr>
          <a:xfrm>
            <a:off x="4809186" y="2878667"/>
            <a:ext cx="4249869" cy="19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1BF-4D8A-4A80-2A45-BCE68335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 anchor="ctr">
            <a:normAutofit/>
          </a:bodyPr>
          <a:lstStyle/>
          <a:p>
            <a:r>
              <a:rPr lang="en-US"/>
              <a:t>Bipolar Output Circuitry Design</a:t>
            </a:r>
          </a:p>
        </p:txBody>
      </p:sp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BFB40A27-C11F-89A2-0553-4CED80C59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223" y="2049270"/>
            <a:ext cx="6017554" cy="4076893"/>
          </a:xfrm>
          <a:noFill/>
        </p:spPr>
      </p:pic>
    </p:spTree>
    <p:extLst>
      <p:ext uri="{BB962C8B-B14F-4D97-AF65-F5344CB8AC3E}">
        <p14:creationId xmlns:p14="http://schemas.microsoft.com/office/powerpoint/2010/main" val="377949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50E69E3-8A2A-202C-14C4-8C677D64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8" y="1975644"/>
            <a:ext cx="3403424" cy="4150519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8207E9-BA9C-7A29-6A26-F6D293A9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Planning on testing with an Analog Discover 2 </a:t>
            </a:r>
          </a:p>
          <a:p>
            <a:r>
              <a:rPr lang="en-US">
                <a:cs typeface="Arial"/>
              </a:rPr>
              <a:t>Input data and get a desired wave. (Sine, Triangular, Square, and Sawtooth)</a:t>
            </a:r>
          </a:p>
          <a:p>
            <a:r>
              <a:rPr lang="en-US">
                <a:cs typeface="Arial"/>
              </a:rPr>
              <a:t>Testing for total voltage range, looking for ±10V.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5A1BF-4D8A-4A80-2A45-BCE68335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Bipolar Output Circuitry 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89354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3F2C-E3D4-5AF4-B79E-5FF7A565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Application Execution Plan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FEF597A-A402-D39F-DBFA-036DE8A04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265183"/>
              </p:ext>
            </p:extLst>
          </p:nvPr>
        </p:nvGraphicFramePr>
        <p:xfrm>
          <a:off x="457203" y="2517709"/>
          <a:ext cx="8229597" cy="2493820"/>
        </p:xfrm>
        <a:graphic>
          <a:graphicData uri="http://schemas.openxmlformats.org/drawingml/2006/table">
            <a:tbl>
              <a:tblPr/>
              <a:tblGrid>
                <a:gridCol w="1947772">
                  <a:extLst>
                    <a:ext uri="{9D8B030D-6E8A-4147-A177-3AD203B41FA5}">
                      <a16:colId xmlns:a16="http://schemas.microsoft.com/office/drawing/2014/main" val="3417903535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154108945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2971846257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276796640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74461778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4211706372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3306262853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1297581934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1415397114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932049086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90861806"/>
                    </a:ext>
                  </a:extLst>
                </a:gridCol>
                <a:gridCol w="571075">
                  <a:extLst>
                    <a:ext uri="{9D8B030D-6E8A-4147-A177-3AD203B41FA5}">
                      <a16:colId xmlns:a16="http://schemas.microsoft.com/office/drawing/2014/main" val="4148600873"/>
                    </a:ext>
                  </a:extLst>
                </a:gridCol>
              </a:tblGrid>
              <a:tr h="24938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Sep-25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Dec-4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020258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 App UI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Started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74170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Text Fields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Progress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8827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 User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637852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Implement Buttons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Behind Schedule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99053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Integrate Waveform Window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462070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Write Wave Functions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793719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 Data Export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84801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Create Freehand Function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253856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Stress Test Application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6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23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2013-4D96-063C-679E-D34A1B08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Android App Validation Plan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F25B664-B72E-3ACE-73A3-73D7651F3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056169"/>
              </p:ext>
            </p:extLst>
          </p:nvPr>
        </p:nvGraphicFramePr>
        <p:xfrm>
          <a:off x="457200" y="2516785"/>
          <a:ext cx="8229600" cy="2822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5543">
                  <a:extLst>
                    <a:ext uri="{9D8B030D-6E8A-4147-A177-3AD203B41FA5}">
                      <a16:colId xmlns:a16="http://schemas.microsoft.com/office/drawing/2014/main" val="3802699119"/>
                    </a:ext>
                  </a:extLst>
                </a:gridCol>
                <a:gridCol w="702906">
                  <a:extLst>
                    <a:ext uri="{9D8B030D-6E8A-4147-A177-3AD203B41FA5}">
                      <a16:colId xmlns:a16="http://schemas.microsoft.com/office/drawing/2014/main" val="2578240036"/>
                    </a:ext>
                  </a:extLst>
                </a:gridCol>
                <a:gridCol w="2494384">
                  <a:extLst>
                    <a:ext uri="{9D8B030D-6E8A-4147-A177-3AD203B41FA5}">
                      <a16:colId xmlns:a16="http://schemas.microsoft.com/office/drawing/2014/main" val="2957249712"/>
                    </a:ext>
                  </a:extLst>
                </a:gridCol>
                <a:gridCol w="3439885">
                  <a:extLst>
                    <a:ext uri="{9D8B030D-6E8A-4147-A177-3AD203B41FA5}">
                      <a16:colId xmlns:a16="http://schemas.microsoft.com/office/drawing/2014/main" val="3026035797"/>
                    </a:ext>
                  </a:extLst>
                </a:gridCol>
                <a:gridCol w="786882">
                  <a:extLst>
                    <a:ext uri="{9D8B030D-6E8A-4147-A177-3AD203B41FA5}">
                      <a16:colId xmlns:a16="http://schemas.microsoft.com/office/drawing/2014/main" val="1953390304"/>
                    </a:ext>
                  </a:extLst>
                </a:gridCol>
              </a:tblGrid>
              <a:tr h="299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Paragraph 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Success Criteria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Methodology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1866716442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3.2.1.1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User Interface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UI appears correctly in portrait and landscape orientation.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 app homepage check for visual errors in portrait orientation, then flip to landscape and check again.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1064144033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3.2.1.1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Buttons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Each button is clickable with a working dropdown menu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Each button subsequent dropdown item will be pressed, and their options should perform its task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3655129134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Wave Functions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Each wave can be selected and outputs their respective graphs correctly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Each function will be selected and given preset data and user input data to test if the wave outputs correctly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3404935642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User Input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Users can input data and only the acceptable values are passed 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 range of numbers and special characters will be passed into the inputs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2488451704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Freeform Mode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 user can draw a wave and the wave's properties appear in the data fields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mode will be selected, and a wave will be drawn to test if the input field's values are updated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UNTESTED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1929736821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File is exported, saved locally on device, and contain correct data points.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will be exported, the downloads folder will be checked, and the file will contain its expected values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FAILED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2087911705"/>
                  </a:ext>
                </a:extLst>
              </a:tr>
              <a:tr h="3604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3.2.3.2.1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Bluetooth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app can successfully pair with the MCU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device will connect to the MCU and the MCU should appear in the phone's "Connected Devices"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UNTESTED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355467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79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4D4C-0E7C-8475-7A9E-F56659E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MCU Execution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C957A5-3233-3F43-2CD1-E679704F43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141501"/>
              </p:ext>
            </p:extLst>
          </p:nvPr>
        </p:nvGraphicFramePr>
        <p:xfrm>
          <a:off x="457200" y="2423604"/>
          <a:ext cx="8229600" cy="3488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94878">
                  <a:extLst>
                    <a:ext uri="{9D8B030D-6E8A-4147-A177-3AD203B41FA5}">
                      <a16:colId xmlns:a16="http://schemas.microsoft.com/office/drawing/2014/main" val="388303939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550172628"/>
                    </a:ext>
                  </a:extLst>
                </a:gridCol>
                <a:gridCol w="581265">
                  <a:extLst>
                    <a:ext uri="{9D8B030D-6E8A-4147-A177-3AD203B41FA5}">
                      <a16:colId xmlns:a16="http://schemas.microsoft.com/office/drawing/2014/main" val="338321019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57171611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80517941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10399521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9881945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29279611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21805655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58527859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09206548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752575933"/>
                    </a:ext>
                  </a:extLst>
                </a:gridCol>
              </a:tblGrid>
              <a:tr h="436115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Sep-25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Oct-2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Oct-9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Oct-16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Oct-23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Oct-30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Nov-6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Nov-13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Nov-20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Nov-27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Dec-4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204784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Create and Finalize MCU Schematic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75913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Order Microcontroller Parts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FFC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325947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Order PCB &amp; Solder Components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194827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Establish Bluetooth Connection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221857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Import Sample Data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503795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Program Clock Rate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139130"/>
                  </a:ext>
                </a:extLst>
              </a:tr>
              <a:tr h="4361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Export Sample Data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41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653D-CC80-1219-505B-F9520695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Validation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B3D7C8-01A5-AD80-9616-0EC5B0BF0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959221"/>
              </p:ext>
            </p:extLst>
          </p:nvPr>
        </p:nvGraphicFramePr>
        <p:xfrm>
          <a:off x="361764" y="1852933"/>
          <a:ext cx="8420471" cy="4266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8966">
                  <a:extLst>
                    <a:ext uri="{9D8B030D-6E8A-4147-A177-3AD203B41FA5}">
                      <a16:colId xmlns:a16="http://schemas.microsoft.com/office/drawing/2014/main" val="3009901134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4072315620"/>
                    </a:ext>
                  </a:extLst>
                </a:gridCol>
                <a:gridCol w="1666434">
                  <a:extLst>
                    <a:ext uri="{9D8B030D-6E8A-4147-A177-3AD203B41FA5}">
                      <a16:colId xmlns:a16="http://schemas.microsoft.com/office/drawing/2014/main" val="1188123998"/>
                    </a:ext>
                  </a:extLst>
                </a:gridCol>
                <a:gridCol w="3480394">
                  <a:extLst>
                    <a:ext uri="{9D8B030D-6E8A-4147-A177-3AD203B41FA5}">
                      <a16:colId xmlns:a16="http://schemas.microsoft.com/office/drawing/2014/main" val="1470798404"/>
                    </a:ext>
                  </a:extLst>
                </a:gridCol>
                <a:gridCol w="1300580">
                  <a:extLst>
                    <a:ext uri="{9D8B030D-6E8A-4147-A177-3AD203B41FA5}">
                      <a16:colId xmlns:a16="http://schemas.microsoft.com/office/drawing/2014/main" val="3024118408"/>
                    </a:ext>
                  </a:extLst>
                </a:gridCol>
              </a:tblGrid>
              <a:tr h="113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6.1.1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Successfully turns on Bluetooth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Connection will be verified with another Bluetooth device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UNTESTED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extLst>
                  <a:ext uri="{0D108BD9-81ED-4DB2-BD59-A6C34878D82A}">
                    <a16:rowId xmlns:a16="http://schemas.microsoft.com/office/drawing/2014/main" val="1649492984"/>
                  </a:ext>
                </a:extLst>
              </a:tr>
              <a:tr h="8901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3.2.1.2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Inputs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Successfully imports sample data points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Verified within code and output statements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UNTESTED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extLst>
                  <a:ext uri="{0D108BD9-81ED-4DB2-BD59-A6C34878D82A}">
                    <a16:rowId xmlns:a16="http://schemas.microsoft.com/office/drawing/2014/main" val="2792139229"/>
                  </a:ext>
                </a:extLst>
              </a:tr>
              <a:tr h="1353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3.2.3.2.1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Data Output</a:t>
                      </a:r>
                    </a:p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Successfully exports all data points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Verified within code and with another Bluetooth device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UNTESTED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extLst>
                  <a:ext uri="{0D108BD9-81ED-4DB2-BD59-A6C34878D82A}">
                    <a16:rowId xmlns:a16="http://schemas.microsoft.com/office/drawing/2014/main" val="4233317845"/>
                  </a:ext>
                </a:extLst>
              </a:tr>
              <a:tr h="8901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3.2.1.2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Clock 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Can set a clock rate from 1 Hz - 20 kHz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Verified with code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39" marR="5839" marT="58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UNTESTED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/>
                </a:tc>
                <a:extLst>
                  <a:ext uri="{0D108BD9-81ED-4DB2-BD59-A6C34878D82A}">
                    <a16:rowId xmlns:a16="http://schemas.microsoft.com/office/drawing/2014/main" val="111721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79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3E2D-2264-6D4E-E575-910BDB33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Execution Plan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C0F73F-9F1B-EFFB-D621-768EC690F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089908"/>
              </p:ext>
            </p:extLst>
          </p:nvPr>
        </p:nvGraphicFramePr>
        <p:xfrm>
          <a:off x="196103" y="2781300"/>
          <a:ext cx="8950698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62812" imgH="1295488" progId="Excel.Sheet.12">
                  <p:embed/>
                </p:oleObj>
              </mc:Choice>
              <mc:Fallback>
                <p:oleObj name="Worksheet" r:id="rId2" imgW="6762812" imgH="1295488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C0F73F-9F1B-EFFB-D621-768EC690F4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6103" y="2781300"/>
                        <a:ext cx="8950698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132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DB89-D755-A988-1172-B4ECA843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Validation Plan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B3011-CF79-8B3C-26C8-7E117551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550"/>
            <a:ext cx="9144000" cy="303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Bipolar Circuitry Execution Plan</a:t>
            </a:r>
            <a:endParaRPr lang="en-US" dirty="0">
              <a:cs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A0A1CA-6450-BCEB-9B17-6EC070722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29870"/>
              </p:ext>
            </p:extLst>
          </p:nvPr>
        </p:nvGraphicFramePr>
        <p:xfrm>
          <a:off x="552449" y="2648902"/>
          <a:ext cx="8039102" cy="3172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181">
                  <a:extLst>
                    <a:ext uri="{9D8B030D-6E8A-4147-A177-3AD203B41FA5}">
                      <a16:colId xmlns:a16="http://schemas.microsoft.com/office/drawing/2014/main" val="3088333145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2383372319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3915546057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1710698982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1214515750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1167784209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3538279617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1326439541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3361187687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1961570447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4146888294"/>
                    </a:ext>
                  </a:extLst>
                </a:gridCol>
                <a:gridCol w="515811">
                  <a:extLst>
                    <a:ext uri="{9D8B030D-6E8A-4147-A177-3AD203B41FA5}">
                      <a16:colId xmlns:a16="http://schemas.microsoft.com/office/drawing/2014/main" val="3139586868"/>
                    </a:ext>
                  </a:extLst>
                </a:gridCol>
              </a:tblGrid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DAC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Sep-25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Oct-2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Oct-9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Oct-16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Oct-23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Oct-30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Nov-6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Nov-13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Nov-20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Nov-27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Dec-4</a:t>
                      </a:r>
                      <a:endParaRPr lang="en-US"/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374364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  <a:latin typeface="Calibri"/>
                        </a:rPr>
                        <a:t>Schematic Design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38641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  <a:latin typeface="Calibri"/>
                        </a:rPr>
                        <a:t>Order DAC Integrated Circuit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267446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  <a:latin typeface="Calibri"/>
                        </a:rPr>
                        <a:t>Order Output Circuitry Parts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775773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  <a:latin typeface="Calibri"/>
                        </a:rPr>
                        <a:t>First PCB Design with 1CH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253429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  <a:latin typeface="Calibri"/>
                        </a:rPr>
                        <a:t>Solder and Test Board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873971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  <a:latin typeface="Calibri"/>
                        </a:rPr>
                        <a:t>Update as Necessary 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C1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440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93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2933"/>
            <a:ext cx="8229600" cy="4637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>
                <a:sym typeface="Wingdings" panose="05000000000000000000" pitchFamily="2" charset="2"/>
              </a:rPr>
              <a:t>Problem Statement:</a:t>
            </a:r>
          </a:p>
          <a:p>
            <a:pPr lvl="1"/>
            <a:r>
              <a:rPr lang="en-US" sz="2400">
                <a:sym typeface="Wingdings" panose="05000000000000000000" pitchFamily="2" charset="2"/>
              </a:rPr>
              <a:t>Test validation is a vital step in the design and fabrication of circuit boards for any project in the realm of electrical engineering. </a:t>
            </a:r>
          </a:p>
          <a:p>
            <a:pPr lvl="1"/>
            <a:r>
              <a:rPr lang="en-US" sz="2400">
                <a:sym typeface="Wingdings" panose="05000000000000000000" pitchFamily="2" charset="2"/>
              </a:rPr>
              <a:t>Typical AWGs can be large and unintuitive</a:t>
            </a:r>
          </a:p>
          <a:p>
            <a:pPr marL="457200" lvl="1" indent="0">
              <a:buNone/>
            </a:pP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i="1">
                <a:sym typeface="Wingdings" panose="05000000000000000000" pitchFamily="2" charset="2"/>
              </a:rPr>
              <a:t>Solution Proposal: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Create a mobile user interface for the AWG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Design an AWG with decent quality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Allow hand drawn waveforms</a:t>
            </a:r>
          </a:p>
          <a:p>
            <a:pPr marL="57150" indent="0">
              <a:buNone/>
            </a:pPr>
            <a:endParaRPr lang="en-US" sz="280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A53F1-CD9A-22CC-3D05-AA730CEE17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00" r="94100">
                        <a14:foregroundMark x1="20100" y1="23857" x2="20100" y2="23857"/>
                        <a14:foregroundMark x1="5000" y1="46429" x2="5000" y2="46429"/>
                        <a14:foregroundMark x1="18200" y1="32571" x2="53100" y2="40571"/>
                        <a14:foregroundMark x1="53100" y1="40571" x2="31900" y2="53714"/>
                        <a14:foregroundMark x1="31900" y1="53714" x2="52000" y2="55286"/>
                        <a14:foregroundMark x1="52000" y1="55286" x2="55400" y2="48286"/>
                        <a14:foregroundMark x1="29500" y1="33714" x2="43700" y2="34286"/>
                        <a14:foregroundMark x1="43700" y1="34286" x2="26000" y2="41857"/>
                        <a14:foregroundMark x1="26000" y1="41857" x2="39000" y2="56714"/>
                        <a14:foregroundMark x1="39000" y1="56714" x2="59900" y2="61429"/>
                        <a14:foregroundMark x1="59900" y1="61429" x2="52300" y2="60714"/>
                        <a14:foregroundMark x1="55600" y1="56714" x2="54600" y2="35714"/>
                        <a14:foregroundMark x1="54600" y1="35714" x2="38500" y2="33714"/>
                        <a14:foregroundMark x1="38500" y1="33714" x2="39400" y2="33714"/>
                        <a14:foregroundMark x1="19900" y1="28143" x2="11100" y2="38429"/>
                        <a14:foregroundMark x1="11100" y1="38429" x2="14300" y2="64000"/>
                        <a14:foregroundMark x1="14300" y1="64000" x2="38100" y2="71714"/>
                        <a14:foregroundMark x1="38100" y1="71714" x2="59100" y2="68571"/>
                        <a14:foregroundMark x1="59100" y1="68571" x2="66600" y2="48857"/>
                        <a14:foregroundMark x1="66600" y1="48857" x2="59000" y2="32429"/>
                        <a14:foregroundMark x1="59000" y1="32429" x2="44700" y2="27571"/>
                        <a14:foregroundMark x1="44700" y1="27571" x2="17000" y2="26857"/>
                        <a14:foregroundMark x1="20800" y1="33714" x2="25700" y2="47714"/>
                        <a14:foregroundMark x1="25700" y1="47714" x2="34500" y2="56286"/>
                        <a14:foregroundMark x1="34500" y1="56286" x2="78800" y2="65000"/>
                        <a14:foregroundMark x1="78800" y1="65000" x2="89300" y2="56714"/>
                        <a14:foregroundMark x1="89300" y1="56714" x2="94100" y2="49000"/>
                        <a14:foregroundMark x1="37300" y1="42286" x2="37700" y2="43286"/>
                        <a14:foregroundMark x1="26300" y1="54857" x2="26300" y2="54857"/>
                        <a14:foregroundMark x1="30700" y1="59714" x2="30700" y2="59714"/>
                        <a14:foregroundMark x1="21500" y1="47143" x2="21500" y2="47143"/>
                        <a14:foregroundMark x1="19500" y1="38429" x2="22700" y2="49286"/>
                        <a14:foregroundMark x1="19200" y1="44571" x2="29700" y2="61714"/>
                        <a14:foregroundMark x1="19000" y1="50714" x2="26100" y2="64286"/>
                        <a14:foregroundMark x1="25400" y1="58143" x2="46200" y2="61571"/>
                        <a14:foregroundMark x1="27400" y1="62571" x2="41700" y2="63714"/>
                        <a14:backgroundMark x1="20800" y1="10714" x2="20800" y2="10714"/>
                      </a14:backgroundRemoval>
                    </a14:imgEffect>
                  </a14:imgLayer>
                </a14:imgProps>
              </a:ext>
            </a:extLst>
          </a:blip>
          <a:srcRect l="3753" t="20541" r="3753" b="19421"/>
          <a:stretch/>
        </p:blipFill>
        <p:spPr>
          <a:xfrm>
            <a:off x="6448691" y="5473304"/>
            <a:ext cx="2238109" cy="10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2013-4D96-063C-679E-D34A1B08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Bipolar Circuitry Validation Plan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F25B664-B72E-3ACE-73A3-73D7651F3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409860"/>
              </p:ext>
            </p:extLst>
          </p:nvPr>
        </p:nvGraphicFramePr>
        <p:xfrm>
          <a:off x="410411" y="2556890"/>
          <a:ext cx="8323178" cy="2758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703">
                  <a:extLst>
                    <a:ext uri="{9D8B030D-6E8A-4147-A177-3AD203B41FA5}">
                      <a16:colId xmlns:a16="http://schemas.microsoft.com/office/drawing/2014/main" val="3802699119"/>
                    </a:ext>
                  </a:extLst>
                </a:gridCol>
                <a:gridCol w="710898">
                  <a:extLst>
                    <a:ext uri="{9D8B030D-6E8A-4147-A177-3AD203B41FA5}">
                      <a16:colId xmlns:a16="http://schemas.microsoft.com/office/drawing/2014/main" val="2578240036"/>
                    </a:ext>
                  </a:extLst>
                </a:gridCol>
                <a:gridCol w="2522748">
                  <a:extLst>
                    <a:ext uri="{9D8B030D-6E8A-4147-A177-3AD203B41FA5}">
                      <a16:colId xmlns:a16="http://schemas.microsoft.com/office/drawing/2014/main" val="2957249712"/>
                    </a:ext>
                  </a:extLst>
                </a:gridCol>
                <a:gridCol w="3479000">
                  <a:extLst>
                    <a:ext uri="{9D8B030D-6E8A-4147-A177-3AD203B41FA5}">
                      <a16:colId xmlns:a16="http://schemas.microsoft.com/office/drawing/2014/main" val="3026035797"/>
                    </a:ext>
                  </a:extLst>
                </a:gridCol>
                <a:gridCol w="795829">
                  <a:extLst>
                    <a:ext uri="{9D8B030D-6E8A-4147-A177-3AD203B41FA5}">
                      <a16:colId xmlns:a16="http://schemas.microsoft.com/office/drawing/2014/main" val="1953390304"/>
                    </a:ext>
                  </a:extLst>
                </a:gridCol>
              </a:tblGrid>
              <a:tr h="464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Paragraph 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Test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Success Criteria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Methodology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1866716442"/>
                  </a:ext>
                </a:extLst>
              </a:tr>
              <a:tr h="5733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3.2.3.2.1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DAC Output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DAC outputs the expected unbuffered current.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The DAC will receive a digital signal and output the unbuffered current.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UNTESTED</a:t>
                      </a:r>
                      <a:endParaRPr lang="en-US"/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1064144033"/>
                  </a:ext>
                </a:extLst>
              </a:tr>
              <a:tr h="57337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3.2.3.2.2</a:t>
                      </a: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I/V Converter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I/V converter changes the current from the DAC to a voltage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I/V converter will receive the current from the DAC and output a voltage.</a:t>
                      </a: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UNTESTED</a:t>
                      </a: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3655129134"/>
                  </a:ext>
                </a:extLst>
              </a:tr>
              <a:tr h="57337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3.2.3.2.2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DAC + I/V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Integrated DAC and I/V to output the expected waveform </a:t>
                      </a: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Arial"/>
                        </a:rPr>
                        <a:t>The I/V converter will output the waveform from the DAC output current.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UNTESTED</a:t>
                      </a: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3404935642"/>
                  </a:ext>
                </a:extLst>
              </a:tr>
              <a:tr h="57337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3.2.3.3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Voltage Regulator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 10V voltage reference is outputted</a:t>
                      </a:r>
                      <a:endParaRPr lang="en-US" sz="1100" u="none" strike="noStrike" err="1">
                        <a:effectLst/>
                      </a:endParaRPr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The correct voltage reference of 10V is provided to the DAC</a:t>
                      </a:r>
                      <a:endParaRPr lang="en-US"/>
                    </a:p>
                  </a:txBody>
                  <a:tcPr marL="9011" marR="9011" marT="9011" marB="0" anchor="b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UNTESTED</a:t>
                      </a:r>
                    </a:p>
                  </a:txBody>
                  <a:tcPr marL="9011" marR="9011" marT="9011" marB="0" anchor="b"/>
                </a:tc>
                <a:extLst>
                  <a:ext uri="{0D108BD9-81ED-4DB2-BD59-A6C34878D82A}">
                    <a16:rowId xmlns:a16="http://schemas.microsoft.com/office/drawing/2014/main" val="2488451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14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6A58-350B-B01E-8919-14597E31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Application – Remaining Tasks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DEC554-A1A2-8442-8F6F-E830CA20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Freeform Mode</a:t>
            </a:r>
          </a:p>
          <a:p>
            <a:r>
              <a:rPr lang="en-US"/>
              <a:t>Export</a:t>
            </a:r>
          </a:p>
          <a:p>
            <a:r>
              <a:rPr lang="en-US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280788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1310-9342-B14C-24B0-66F7CE4D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– Remaining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3CBF-2F10-17EC-B4C6-64EE167A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Solder PCB</a:t>
            </a:r>
          </a:p>
          <a:p>
            <a:r>
              <a:rPr lang="en-US"/>
              <a:t>Program Dev kit and implement on actual microcontroller</a:t>
            </a:r>
          </a:p>
          <a:p>
            <a:pPr lvl="1"/>
            <a:r>
              <a:rPr lang="en-US"/>
              <a:t>Establish Bluetooth connection</a:t>
            </a:r>
          </a:p>
          <a:p>
            <a:pPr lvl="1"/>
            <a:r>
              <a:rPr lang="en-US"/>
              <a:t>Ability to import data points</a:t>
            </a:r>
          </a:p>
          <a:p>
            <a:pPr lvl="1"/>
            <a:r>
              <a:rPr lang="en-US"/>
              <a:t>Export data points to FPGA</a:t>
            </a:r>
          </a:p>
          <a:p>
            <a:pPr lvl="1"/>
            <a:r>
              <a:rPr lang="en-US"/>
              <a:t>Set clock rate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1310-9342-B14C-24B0-66F7CE4D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 – Remaining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3CBF-2F10-17EC-B4C6-64EE167A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Solder PCB</a:t>
            </a:r>
          </a:p>
          <a:p>
            <a:r>
              <a:rPr lang="en-US"/>
              <a:t>Program the FPGA</a:t>
            </a:r>
          </a:p>
          <a:p>
            <a:pPr lvl="1"/>
            <a:r>
              <a:rPr lang="en-US"/>
              <a:t>Read the input from the Microcontroller </a:t>
            </a:r>
          </a:p>
          <a:p>
            <a:pPr lvl="1"/>
            <a:r>
              <a:rPr lang="en-US"/>
              <a:t>Store the data points </a:t>
            </a:r>
          </a:p>
          <a:p>
            <a:pPr lvl="1"/>
            <a:r>
              <a:rPr lang="en-US"/>
              <a:t>Output the data into the DAC</a:t>
            </a:r>
          </a:p>
        </p:txBody>
      </p:sp>
    </p:spTree>
    <p:extLst>
      <p:ext uri="{BB962C8B-B14F-4D97-AF65-F5344CB8AC3E}">
        <p14:creationId xmlns:p14="http://schemas.microsoft.com/office/powerpoint/2010/main" val="323661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1310-9342-B14C-24B0-66F7CE4D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Bipolar Output Circuit – Remaining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3CBF-2F10-17EC-B4C6-64EE167A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Receive final parts and board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Solder the PCB</a:t>
            </a:r>
          </a:p>
          <a:p>
            <a:r>
              <a:rPr lang="en-US">
                <a:cs typeface="Arial"/>
              </a:rPr>
              <a:t>Figure out how to use the AD2 and test the board 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618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E290-D247-5EC8-2B3E-A0BA2801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Looking Ahead to 404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5980-C6FA-67F8-8076-4D5ED8CC6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Fully integrate all subsystems together</a:t>
            </a:r>
          </a:p>
          <a:p>
            <a:r>
              <a:rPr lang="en-US"/>
              <a:t>Order final PCBs</a:t>
            </a:r>
            <a:endParaRPr lang="en-US">
              <a:cs typeface="Arial"/>
            </a:endParaRPr>
          </a:p>
          <a:p>
            <a:r>
              <a:rPr lang="en-US"/>
              <a:t>Establish a power system</a:t>
            </a:r>
          </a:p>
          <a:p>
            <a:r>
              <a:rPr lang="en-US"/>
              <a:t>Validate and test whole system</a:t>
            </a:r>
            <a:endParaRPr lang="en-US">
              <a:cs typeface="Arial"/>
            </a:endParaRPr>
          </a:p>
          <a:p>
            <a:r>
              <a:rPr lang="en-US"/>
              <a:t>Enclosure design and fabrication for PCBs</a:t>
            </a:r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6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2191-EC40-6042-193B-9C83DB4A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Overview</a:t>
            </a:r>
          </a:p>
        </p:txBody>
      </p:sp>
      <p:pic>
        <p:nvPicPr>
          <p:cNvPr id="16" name="Content Placeholder 15" descr="A graphic of a computer chip&#10;&#10;Description automatically generated">
            <a:extLst>
              <a:ext uri="{FF2B5EF4-FFF2-40B4-BE49-F238E27FC236}">
                <a16:creationId xmlns:a16="http://schemas.microsoft.com/office/drawing/2014/main" id="{F81051AC-BB84-97B4-A50A-85E13EA8D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995993"/>
            <a:ext cx="8229600" cy="2436994"/>
          </a:xfr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AD371DE-666B-BFBD-DE53-1FD62FA6F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4507"/>
              </p:ext>
            </p:extLst>
          </p:nvPr>
        </p:nvGraphicFramePr>
        <p:xfrm>
          <a:off x="457200" y="5022254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0235480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59869169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20596601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8273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Leandro Bracho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Robin Smithson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Nick Joseph</a:t>
                      </a: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Oscar Medrano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45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Android Application</a:t>
                      </a: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Microcontroller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FPGA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DAC</a:t>
                      </a:r>
                    </a:p>
                  </a:txBody>
                  <a:tcPr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9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92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2013-4D96-063C-679E-D34A1B08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Android Application Flowchart</a:t>
            </a:r>
          </a:p>
        </p:txBody>
      </p:sp>
      <p:pic>
        <p:nvPicPr>
          <p:cNvPr id="21" name="Content Placeholder 20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86D4E056-544A-42B2-41CC-BF69A0FA6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956" y="1852933"/>
            <a:ext cx="7154087" cy="4572000"/>
          </a:xfrm>
        </p:spPr>
      </p:pic>
    </p:spTree>
    <p:extLst>
      <p:ext uri="{BB962C8B-B14F-4D97-AF65-F5344CB8AC3E}">
        <p14:creationId xmlns:p14="http://schemas.microsoft.com/office/powerpoint/2010/main" val="140364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5564-3163-4D1B-556F-9FF6AD6C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EB79B-B891-3338-E2AD-81CC032A7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9269"/>
            <a:ext cx="8229600" cy="42062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										</a:t>
            </a:r>
          </a:p>
          <a:p>
            <a:pPr marL="0" indent="0">
              <a:buNone/>
            </a:pPr>
            <a:r>
              <a:rPr lang="en-US" sz="1400"/>
              <a:t>									</a:t>
            </a:r>
            <a:r>
              <a:rPr lang="en-US" sz="1000"/>
              <a:t>	</a:t>
            </a:r>
          </a:p>
          <a:p>
            <a:pPr marL="0" indent="0">
              <a:buNone/>
            </a:pPr>
            <a:r>
              <a:rPr lang="en-US" sz="1000"/>
              <a:t>									            Video Link: </a:t>
            </a:r>
            <a:r>
              <a:rPr lang="en-US" sz="1000">
                <a:hlinkClick r:id="rId4"/>
              </a:rPr>
              <a:t>https://youtu.be/ER6whhiBOCw?si=KfntIzJiZYk1K7D2</a:t>
            </a:r>
            <a:endParaRPr lang="en-US" sz="1000"/>
          </a:p>
        </p:txBody>
      </p:sp>
      <p:pic>
        <p:nvPicPr>
          <p:cNvPr id="5" name="Online Media 4" descr="AWG Android Application">
            <a:hlinkClick r:id="" action="ppaction://media"/>
            <a:extLst>
              <a:ext uri="{FF2B5EF4-FFF2-40B4-BE49-F238E27FC236}">
                <a16:creationId xmlns:a16="http://schemas.microsoft.com/office/drawing/2014/main" id="{3E7929BA-7A8F-123F-4FB1-D915C1B3E7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777740" y="2049270"/>
            <a:ext cx="3909060" cy="3816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3731E-02CF-DB90-76B4-91CCABD894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" y="2049270"/>
            <a:ext cx="123444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768DD-E3B0-898F-C70C-1F7F52B887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97380" y="2049270"/>
            <a:ext cx="1234440" cy="2743200"/>
          </a:xfrm>
          <a:prstGeom prst="rect">
            <a:avLst/>
          </a:prstGeom>
        </p:spPr>
      </p:pic>
      <p:pic>
        <p:nvPicPr>
          <p:cNvPr id="17" name="Picture 16" descr="A graph on a screen&#10;&#10;Description automatically generated">
            <a:extLst>
              <a:ext uri="{FF2B5EF4-FFF2-40B4-BE49-F238E27FC236}">
                <a16:creationId xmlns:a16="http://schemas.microsoft.com/office/drawing/2014/main" id="{6BE99D3E-E510-54C0-B0C9-A1A6423807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1"/>
          <a:stretch/>
        </p:blipFill>
        <p:spPr>
          <a:xfrm>
            <a:off x="1074420" y="4838187"/>
            <a:ext cx="2880048" cy="1371600"/>
          </a:xfrm>
          <a:prstGeom prst="rect">
            <a:avLst/>
          </a:prstGeom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6FB4D014-426E-AB29-C9B1-3CC2A7116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560" y="2049268"/>
            <a:ext cx="12344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3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9AAB-8980-E2A9-1943-FB2A3818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 anchor="ctr">
            <a:normAutofit/>
          </a:bodyPr>
          <a:lstStyle/>
          <a:p>
            <a:r>
              <a:rPr lang="en-US"/>
              <a:t>Microcontroller</a:t>
            </a:r>
          </a:p>
        </p:txBody>
      </p:sp>
      <p:pic>
        <p:nvPicPr>
          <p:cNvPr id="10" name="Content Placeholder 9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87611F70-4B37-5ABD-7989-05A57A822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556989"/>
            <a:ext cx="4367286" cy="292608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99C44-5B89-6C93-B030-519C3083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" y="2231235"/>
            <a:ext cx="4502406" cy="357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FC15-327C-91EF-2867-BCB1D334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6207A2-EC5D-1519-52F2-F83D393CE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97" y="1754472"/>
            <a:ext cx="6540138" cy="47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5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FC15-327C-91EF-2867-BCB1D334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0971"/>
            <a:ext cx="8229600" cy="803756"/>
          </a:xfrm>
        </p:spPr>
        <p:txBody>
          <a:bodyPr/>
          <a:lstStyle/>
          <a:p>
            <a:r>
              <a:rPr lang="en-US"/>
              <a:t>FPGA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E2DE7-123F-98D7-8CF0-5645DA2A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01" y="1644727"/>
            <a:ext cx="5175398" cy="50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FC15-327C-91EF-2867-BCB1D334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5E566-CFCA-2EEA-41A3-23053CAA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2" t="2849" r="1819" b="2656"/>
          <a:stretch/>
        </p:blipFill>
        <p:spPr>
          <a:xfrm>
            <a:off x="1375833" y="1852933"/>
            <a:ext cx="6392334" cy="41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5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BA5F8EBA9FA45BE4E58D1A7093B36" ma:contentTypeVersion="12" ma:contentTypeDescription="Create a new document." ma:contentTypeScope="" ma:versionID="08a9b136dc30754dbdd142978865d2e3">
  <xsd:schema xmlns:xsd="http://www.w3.org/2001/XMLSchema" xmlns:xs="http://www.w3.org/2001/XMLSchema" xmlns:p="http://schemas.microsoft.com/office/2006/metadata/properties" xmlns:ns2="fb4dfdef-c0d2-40eb-9bdb-60f998d308b1" xmlns:ns3="5cc3f9f5-d9d5-4681-b3f5-cd419c12efa0" targetNamespace="http://schemas.microsoft.com/office/2006/metadata/properties" ma:root="true" ma:fieldsID="cf5e1e9a0b7220923586d09f936e2c93" ns2:_="" ns3:_="">
    <xsd:import namespace="fb4dfdef-c0d2-40eb-9bdb-60f998d308b1"/>
    <xsd:import namespace="5cc3f9f5-d9d5-4681-b3f5-cd419c12e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dfdef-c0d2-40eb-9bdb-60f998d30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3f9f5-d9d5-4681-b3f5-cd419c12ef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302bad9-3996-49f1-9f51-f17ea2d2a805}" ma:internalName="TaxCatchAll" ma:showField="CatchAllData" ma:web="5cc3f9f5-d9d5-4681-b3f5-cd419c12e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4dfdef-c0d2-40eb-9bdb-60f998d308b1">
      <Terms xmlns="http://schemas.microsoft.com/office/infopath/2007/PartnerControls"/>
    </lcf76f155ced4ddcb4097134ff3c332f>
    <TaxCatchAll xmlns="5cc3f9f5-d9d5-4681-b3f5-cd419c12efa0" xsi:nil="true"/>
  </documentManagement>
</p:properties>
</file>

<file path=customXml/itemProps1.xml><?xml version="1.0" encoding="utf-8"?>
<ds:datastoreItem xmlns:ds="http://schemas.openxmlformats.org/officeDocument/2006/customXml" ds:itemID="{D3D5A60F-8FD3-4BF1-B39A-E37418A88A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3DE286-B85E-41B4-8D27-E594ACA1F371}"/>
</file>

<file path=customXml/itemProps3.xml><?xml version="1.0" encoding="utf-8"?>
<ds:datastoreItem xmlns:ds="http://schemas.openxmlformats.org/officeDocument/2006/customXml" ds:itemID="{015159B6-535C-4CF6-9938-44D95137E9C6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b4dfdef-c0d2-40eb-9bdb-60f998d308b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Microsoft Office PowerPoint</Application>
  <PresentationFormat>On-screen Show (4:3)</PresentationFormat>
  <Paragraphs>306</Paragraphs>
  <Slides>25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Office Theme</vt:lpstr>
      <vt:lpstr>Microsoft Excel Worksheet</vt:lpstr>
      <vt:lpstr>ECEN 403 Final Presentation Team 63 – AWG  Leandro Bracho, Oscar Medrano, Nick Joseph, and Robin Smithson  Sponsor: Professor John Lusher</vt:lpstr>
      <vt:lpstr>Project Description</vt:lpstr>
      <vt:lpstr>Subsystem Overview</vt:lpstr>
      <vt:lpstr>Android Application Flowchart</vt:lpstr>
      <vt:lpstr>Android Application</vt:lpstr>
      <vt:lpstr>Microcontroller</vt:lpstr>
      <vt:lpstr>Microcontroller</vt:lpstr>
      <vt:lpstr>FPGA</vt:lpstr>
      <vt:lpstr>FPGA</vt:lpstr>
      <vt:lpstr>FPGA</vt:lpstr>
      <vt:lpstr>Bipolar Output Circuitry Design</vt:lpstr>
      <vt:lpstr>Bipolar Output Circuitry Testing and Validation</vt:lpstr>
      <vt:lpstr>Android Application Execution Plan</vt:lpstr>
      <vt:lpstr>Android App Validation Plan</vt:lpstr>
      <vt:lpstr>MCU Execution</vt:lpstr>
      <vt:lpstr>MCU Validation Plan</vt:lpstr>
      <vt:lpstr>FPGA Execution Plan</vt:lpstr>
      <vt:lpstr>FPGA Validation Plan</vt:lpstr>
      <vt:lpstr>Bipolar Circuitry Execution Plan</vt:lpstr>
      <vt:lpstr>Bipolar Circuitry Validation Plan</vt:lpstr>
      <vt:lpstr>Android Application – Remaining Tasks</vt:lpstr>
      <vt:lpstr>Microcontroller – Remaining Tasks</vt:lpstr>
      <vt:lpstr>FPGA – Remaining Tasks</vt:lpstr>
      <vt:lpstr>Bipolar Output Circuit – Remaining Tasks</vt:lpstr>
      <vt:lpstr>Looking Ahead to 404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Joseph, Nick</cp:lastModifiedBy>
  <cp:revision>1</cp:revision>
  <dcterms:created xsi:type="dcterms:W3CDTF">2013-06-18T16:37:55Z</dcterms:created>
  <dcterms:modified xsi:type="dcterms:W3CDTF">2023-11-06T13:50:52Z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0x010100507BA5F8EBA9FA45BE4E58D1A7093B36</vt:lpwstr>
  </property>
</Properties>
</file>